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9"/>
  </p:notesMasterIdLst>
  <p:handoutMasterIdLst>
    <p:handoutMasterId r:id="rId80"/>
  </p:handoutMasterIdLst>
  <p:sldIdLst>
    <p:sldId id="390" r:id="rId2"/>
    <p:sldId id="306" r:id="rId3"/>
    <p:sldId id="300" r:id="rId4"/>
    <p:sldId id="304" r:id="rId5"/>
    <p:sldId id="344" r:id="rId6"/>
    <p:sldId id="305" r:id="rId7"/>
    <p:sldId id="307" r:id="rId8"/>
    <p:sldId id="327" r:id="rId9"/>
    <p:sldId id="331" r:id="rId10"/>
    <p:sldId id="338" r:id="rId11"/>
    <p:sldId id="312" r:id="rId12"/>
    <p:sldId id="313" r:id="rId13"/>
    <p:sldId id="314" r:id="rId14"/>
    <p:sldId id="398" r:id="rId15"/>
    <p:sldId id="316" r:id="rId16"/>
    <p:sldId id="320" r:id="rId17"/>
    <p:sldId id="337" r:id="rId18"/>
    <p:sldId id="308" r:id="rId19"/>
    <p:sldId id="317" r:id="rId20"/>
    <p:sldId id="318" r:id="rId21"/>
    <p:sldId id="326" r:id="rId22"/>
    <p:sldId id="362" r:id="rId23"/>
    <p:sldId id="391" r:id="rId24"/>
    <p:sldId id="393" r:id="rId25"/>
    <p:sldId id="394" r:id="rId26"/>
    <p:sldId id="348" r:id="rId27"/>
    <p:sldId id="349" r:id="rId28"/>
    <p:sldId id="350" r:id="rId29"/>
    <p:sldId id="351" r:id="rId30"/>
    <p:sldId id="323" r:id="rId31"/>
    <p:sldId id="353" r:id="rId32"/>
    <p:sldId id="357" r:id="rId33"/>
    <p:sldId id="354" r:id="rId34"/>
    <p:sldId id="355" r:id="rId35"/>
    <p:sldId id="358" r:id="rId36"/>
    <p:sldId id="356" r:id="rId37"/>
    <p:sldId id="395" r:id="rId38"/>
    <p:sldId id="396" r:id="rId39"/>
    <p:sldId id="397" r:id="rId40"/>
    <p:sldId id="359" r:id="rId41"/>
    <p:sldId id="340" r:id="rId42"/>
    <p:sldId id="387" r:id="rId43"/>
    <p:sldId id="335" r:id="rId44"/>
    <p:sldId id="364" r:id="rId45"/>
    <p:sldId id="388" r:id="rId46"/>
    <p:sldId id="363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80" r:id="rId62"/>
    <p:sldId id="381" r:id="rId63"/>
    <p:sldId id="382" r:id="rId64"/>
    <p:sldId id="384" r:id="rId65"/>
    <p:sldId id="383" r:id="rId66"/>
    <p:sldId id="385" r:id="rId67"/>
    <p:sldId id="379" r:id="rId68"/>
    <p:sldId id="361" r:id="rId69"/>
    <p:sldId id="346" r:id="rId70"/>
    <p:sldId id="328" r:id="rId71"/>
    <p:sldId id="347" r:id="rId72"/>
    <p:sldId id="392" r:id="rId73"/>
    <p:sldId id="330" r:id="rId74"/>
    <p:sldId id="301" r:id="rId75"/>
    <p:sldId id="386" r:id="rId76"/>
    <p:sldId id="342" r:id="rId77"/>
    <p:sldId id="389" r:id="rId78"/>
  </p:sldIdLst>
  <p:sldSz cx="9144000" cy="5715000" type="screen16x1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dgar Velazquez-Armendariz" initials="EVA" lastIdx="5" clrIdx="0"/>
  <p:cmAuthor id="1" name="Edgar Velázquez" initials="EV" lastIdx="20" clrIdx="1">
    <p:extLst>
      <p:ext uri="{19B8F6BF-5375-455C-9EA6-DF929625EA0E}">
        <p15:presenceInfo xmlns:p15="http://schemas.microsoft.com/office/powerpoint/2012/main" userId="e1b82197393b3f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2712" autoAdjust="0"/>
  </p:normalViewPr>
  <p:slideViewPr>
    <p:cSldViewPr>
      <p:cViewPr varScale="1">
        <p:scale>
          <a:sx n="110" d="100"/>
          <a:sy n="110" d="100"/>
        </p:scale>
        <p:origin x="210" y="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0:08:26.934" idx="9">
    <p:pos x="10" y="10"/>
    <p:text>Need to talk more of Heidrich98 "Canned Lightsources"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0:08:04.886" idx="8">
    <p:pos x="10" y="10"/>
    <p:text>Get a better picture! This is for lamp design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5T05:07:26.538" idx="20">
    <p:pos x="10" y="10"/>
    <p:text>Expand this section! Fill this slide and perhaps a diagram will be enough.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2:22:56.036" idx="11">
    <p:pos x="3923" y="666"/>
    <p:text>Replace with pictures that actually worked, e.g. troffer or artichoke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4:08:54.265" idx="17">
    <p:pos x="4656" y="1080"/>
    <p:text>I'm covering the light in the reference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4:08:54.265" idx="17">
    <p:pos x="4656" y="1080"/>
    <p:text>I'm covering the light in the reference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5:59:02.294" idx="19">
    <p:pos x="5515" y="1000"/>
    <p:text>This is too dark, should we just do close-ups even if badly pixelated?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4T00:13:06.493" idx="10">
    <p:pos x="838" y="2080"/>
    <p:text>This needs some pictures!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2-23T22:37:49.998" idx="5">
    <p:pos x="10" y="10"/>
    <p:text>Overall it makes sense, but needs more work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Relationship Id="rId6" Type="http://schemas.microsoft.com/office/2007/relationships/hdphoto" Target="../media/hdphoto6.wdp"/><Relationship Id="rId5" Type="http://schemas.openxmlformats.org/officeDocument/2006/relationships/image" Target="../media/image90.png"/><Relationship Id="rId4" Type="http://schemas.microsoft.com/office/2007/relationships/hdphoto" Target="../media/hdphoto5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AD4DE-6D1F-412E-862D-B8C845DA1A1A}" type="doc">
      <dgm:prSet loTypeId="urn:microsoft.com/office/officeart/2011/layout/ConvergingText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3CEF74-797A-4B3D-963A-C19488BD06AB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186FE232-3A71-4CD0-B727-22E09EC40D04}" type="parTrans" cxnId="{2B984DEC-E0E0-4A19-855B-1CA526BD1967}">
      <dgm:prSet/>
      <dgm:spPr/>
      <dgm:t>
        <a:bodyPr/>
        <a:lstStyle/>
        <a:p>
          <a:endParaRPr lang="en-US"/>
        </a:p>
      </dgm:t>
    </dgm:pt>
    <dgm:pt modelId="{55C2B9B3-A46B-44D0-A079-23213F6EA6BC}" type="sibTrans" cxnId="{2B984DEC-E0E0-4A19-855B-1CA526BD1967}">
      <dgm:prSet/>
      <dgm:spPr/>
      <dgm:t>
        <a:bodyPr/>
        <a:lstStyle/>
        <a:p>
          <a:endParaRPr lang="en-US"/>
        </a:p>
      </dgm:t>
    </dgm:pt>
    <dgm:pt modelId="{C111C2B4-78CF-4D50-B270-A650BFFF8A07}">
      <dgm:prSet/>
      <dgm:spPr/>
      <dgm:t>
        <a:bodyPr/>
        <a:lstStyle/>
        <a:p>
          <a:r>
            <a:rPr lang="en-US" dirty="0" smtClean="0"/>
            <a:t>Split Rendering</a:t>
          </a:r>
        </a:p>
      </dgm:t>
    </dgm:pt>
    <dgm:pt modelId="{7216E446-0D23-44AE-98BF-2C5232CEF91E}" type="parTrans" cxnId="{8D6428C7-56F0-41A2-9B8D-6BE3EA89E0AE}">
      <dgm:prSet/>
      <dgm:spPr/>
      <dgm:t>
        <a:bodyPr/>
        <a:lstStyle/>
        <a:p>
          <a:endParaRPr lang="en-US"/>
        </a:p>
      </dgm:t>
    </dgm:pt>
    <dgm:pt modelId="{53C149DA-E5D6-4C47-A1FC-9AC56E6AF340}" type="sibTrans" cxnId="{8D6428C7-56F0-41A2-9B8D-6BE3EA89E0AE}">
      <dgm:prSet/>
      <dgm:spPr/>
      <dgm:t>
        <a:bodyPr/>
        <a:lstStyle/>
        <a:p>
          <a:endParaRPr lang="en-US"/>
        </a:p>
      </dgm:t>
    </dgm:pt>
    <dgm:pt modelId="{53371CC3-090B-4839-BF85-4C544E095C46}">
      <dgm:prSet/>
      <dgm:spPr/>
      <dgm:t>
        <a:bodyPr/>
        <a:lstStyle/>
        <a:p>
          <a:r>
            <a:rPr lang="en-US" dirty="0" smtClean="0"/>
            <a:t>Effects on the scene</a:t>
          </a:r>
        </a:p>
      </dgm:t>
    </dgm:pt>
    <dgm:pt modelId="{DA4EF7FA-F01C-4C95-8EBD-E3E1C06504E9}" type="parTrans" cxnId="{98893655-520E-4C1E-88E9-19A9595291C6}">
      <dgm:prSet/>
      <dgm:spPr/>
      <dgm:t>
        <a:bodyPr/>
        <a:lstStyle/>
        <a:p>
          <a:endParaRPr lang="en-US"/>
        </a:p>
      </dgm:t>
    </dgm:pt>
    <dgm:pt modelId="{370631A0-D808-484A-B98F-C3C11A020C08}" type="sibTrans" cxnId="{98893655-520E-4C1E-88E9-19A9595291C6}">
      <dgm:prSet/>
      <dgm:spPr/>
      <dgm:t>
        <a:bodyPr/>
        <a:lstStyle/>
        <a:p>
          <a:endParaRPr lang="en-US"/>
        </a:p>
      </dgm:t>
    </dgm:pt>
    <dgm:pt modelId="{7E6F1E35-4C63-4BA9-9703-39000699EEDC}">
      <dgm:prSet/>
      <dgm:spPr/>
      <dgm:t>
        <a:bodyPr/>
        <a:lstStyle/>
        <a:p>
          <a:r>
            <a:rPr lang="en-US" smtClean="0"/>
            <a:t>Direct visualization</a:t>
          </a:r>
          <a:endParaRPr lang="en-US" dirty="0"/>
        </a:p>
      </dgm:t>
    </dgm:pt>
    <dgm:pt modelId="{59ABA870-7717-4772-8D09-44C811F0004E}" type="parTrans" cxnId="{EBD7F6E6-8018-454B-AACA-6A3139BF9549}">
      <dgm:prSet/>
      <dgm:spPr/>
      <dgm:t>
        <a:bodyPr/>
        <a:lstStyle/>
        <a:p>
          <a:endParaRPr lang="en-US"/>
        </a:p>
      </dgm:t>
    </dgm:pt>
    <dgm:pt modelId="{90120969-4D72-4F90-87E3-2EF1D3C3244A}" type="sibTrans" cxnId="{EBD7F6E6-8018-454B-AACA-6A3139BF9549}">
      <dgm:prSet/>
      <dgm:spPr/>
      <dgm:t>
        <a:bodyPr/>
        <a:lstStyle/>
        <a:p>
          <a:endParaRPr lang="en-US"/>
        </a:p>
      </dgm:t>
    </dgm:pt>
    <dgm:pt modelId="{922F8782-9425-492A-A84D-0EFB95242128}">
      <dgm:prSet phldrT="[Text]"/>
      <dgm:spPr/>
      <dgm:t>
        <a:bodyPr/>
        <a:lstStyle/>
        <a:p>
          <a:r>
            <a:rPr lang="en-US" smtClean="0"/>
            <a:t>Once per model</a:t>
          </a:r>
          <a:endParaRPr lang="en-US" dirty="0"/>
        </a:p>
      </dgm:t>
    </dgm:pt>
    <dgm:pt modelId="{945B597A-E6F5-4CFF-8C39-C8D76410557E}" type="parTrans" cxnId="{5BAF2952-0E70-452D-A30E-16E685AB6E4A}">
      <dgm:prSet/>
      <dgm:spPr/>
      <dgm:t>
        <a:bodyPr/>
        <a:lstStyle/>
        <a:p>
          <a:endParaRPr lang="en-US"/>
        </a:p>
      </dgm:t>
    </dgm:pt>
    <dgm:pt modelId="{038AD696-4420-403B-A925-E7A456432657}" type="sibTrans" cxnId="{5BAF2952-0E70-452D-A30E-16E685AB6E4A}">
      <dgm:prSet/>
      <dgm:spPr/>
      <dgm:t>
        <a:bodyPr/>
        <a:lstStyle/>
        <a:p>
          <a:endParaRPr lang="en-US"/>
        </a:p>
      </dgm:t>
    </dgm:pt>
    <dgm:pt modelId="{EC87D4E0-3400-4A31-A29E-E4E1867ABA83}" type="pres">
      <dgm:prSet presAssocID="{0E7AD4DE-6D1F-412E-862D-B8C845DA1A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76E73A-8D0A-4B63-B9B6-4039F54EA362}" type="pres">
      <dgm:prSet presAssocID="{8E3CEF74-797A-4B3D-963A-C19488BD06AB}" presName="composite" presStyleCnt="0"/>
      <dgm:spPr/>
    </dgm:pt>
    <dgm:pt modelId="{FBB10290-4DAB-47F7-ACBD-645E63AFB83C}" type="pres">
      <dgm:prSet presAssocID="{8E3CEF74-797A-4B3D-963A-C19488BD06AB}" presName="ParentAccent1" presStyleLbl="alignNode1" presStyleIdx="0" presStyleCnt="47"/>
      <dgm:spPr/>
    </dgm:pt>
    <dgm:pt modelId="{C1F5A19D-F759-40C2-A02C-AD14E65EABBB}" type="pres">
      <dgm:prSet presAssocID="{8E3CEF74-797A-4B3D-963A-C19488BD06AB}" presName="ParentAccent2" presStyleLbl="alignNode1" presStyleIdx="1" presStyleCnt="47"/>
      <dgm:spPr/>
    </dgm:pt>
    <dgm:pt modelId="{356BE2AC-A4B5-4AE5-BC31-7760AA028CEB}" type="pres">
      <dgm:prSet presAssocID="{8E3CEF74-797A-4B3D-963A-C19488BD06AB}" presName="ParentAccent3" presStyleLbl="alignNode1" presStyleIdx="2" presStyleCnt="47"/>
      <dgm:spPr/>
    </dgm:pt>
    <dgm:pt modelId="{B2FCE6EB-F8EC-48D3-8855-DE9D3E0E3360}" type="pres">
      <dgm:prSet presAssocID="{8E3CEF74-797A-4B3D-963A-C19488BD06AB}" presName="ParentAccent4" presStyleLbl="alignNode1" presStyleIdx="3" presStyleCnt="47"/>
      <dgm:spPr/>
    </dgm:pt>
    <dgm:pt modelId="{BCA46696-D724-481D-AE75-3506033BE1F4}" type="pres">
      <dgm:prSet presAssocID="{8E3CEF74-797A-4B3D-963A-C19488BD06AB}" presName="ParentAccent5" presStyleLbl="alignNode1" presStyleIdx="4" presStyleCnt="47"/>
      <dgm:spPr/>
    </dgm:pt>
    <dgm:pt modelId="{38E588C7-A3A3-41AA-9475-72CE96BC9821}" type="pres">
      <dgm:prSet presAssocID="{8E3CEF74-797A-4B3D-963A-C19488BD06AB}" presName="ParentAccent6" presStyleLbl="alignNode1" presStyleIdx="5" presStyleCnt="47"/>
      <dgm:spPr/>
    </dgm:pt>
    <dgm:pt modelId="{83AD778F-9117-42DA-A9B7-2DA9C9C0C9B5}" type="pres">
      <dgm:prSet presAssocID="{8E3CEF74-797A-4B3D-963A-C19488BD06AB}" presName="ParentAccent7" presStyleLbl="alignNode1" presStyleIdx="6" presStyleCnt="47"/>
      <dgm:spPr/>
    </dgm:pt>
    <dgm:pt modelId="{90104878-3B08-418A-BD04-E44E86E6468C}" type="pres">
      <dgm:prSet presAssocID="{8E3CEF74-797A-4B3D-963A-C19488BD06AB}" presName="ParentAccent8" presStyleLbl="alignNode1" presStyleIdx="7" presStyleCnt="47"/>
      <dgm:spPr/>
    </dgm:pt>
    <dgm:pt modelId="{6683B839-C4F7-4336-B2C8-8CF3493EF799}" type="pres">
      <dgm:prSet presAssocID="{8E3CEF74-797A-4B3D-963A-C19488BD06AB}" presName="ParentAccent9" presStyleLbl="alignNode1" presStyleIdx="8" presStyleCnt="47"/>
      <dgm:spPr/>
    </dgm:pt>
    <dgm:pt modelId="{BA429886-ECA1-4A3B-A2A6-8FBE31C86E39}" type="pres">
      <dgm:prSet presAssocID="{8E3CEF74-797A-4B3D-963A-C19488BD06AB}" presName="ParentAccent10" presStyleLbl="alignNode1" presStyleIdx="9" presStyleCnt="47"/>
      <dgm:spPr/>
    </dgm:pt>
    <dgm:pt modelId="{951BE4AD-C509-4B97-A057-D7923638DC31}" type="pres">
      <dgm:prSet presAssocID="{8E3CEF74-797A-4B3D-963A-C19488BD06AB}" presName="Parent" presStyleLbl="alignNode1" presStyleIdx="1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8EC52-2674-4D8D-A6DF-9BA9D76CF62D}" type="pres">
      <dgm:prSet presAssocID="{922F8782-9425-492A-A84D-0EFB95242128}" presName="Child1Accent1" presStyleLbl="alignNode1" presStyleIdx="11" presStyleCnt="47"/>
      <dgm:spPr/>
    </dgm:pt>
    <dgm:pt modelId="{D8F91EEE-CDE9-49C2-BD3A-2BA064515B5D}" type="pres">
      <dgm:prSet presAssocID="{922F8782-9425-492A-A84D-0EFB95242128}" presName="Child1Accent2" presStyleLbl="alignNode1" presStyleIdx="12" presStyleCnt="47"/>
      <dgm:spPr/>
    </dgm:pt>
    <dgm:pt modelId="{F9AA1E25-B310-4217-AC4D-BD97CEB801C5}" type="pres">
      <dgm:prSet presAssocID="{922F8782-9425-492A-A84D-0EFB95242128}" presName="Child1Accent3" presStyleLbl="alignNode1" presStyleIdx="13" presStyleCnt="47"/>
      <dgm:spPr/>
    </dgm:pt>
    <dgm:pt modelId="{F4DEE2E1-CFCA-46BF-88E7-93C41252334C}" type="pres">
      <dgm:prSet presAssocID="{922F8782-9425-492A-A84D-0EFB95242128}" presName="Child1Accent4" presStyleLbl="alignNode1" presStyleIdx="14" presStyleCnt="47"/>
      <dgm:spPr/>
    </dgm:pt>
    <dgm:pt modelId="{6C4F3BC7-AC8B-4F48-A9C8-43D229CF6B73}" type="pres">
      <dgm:prSet presAssocID="{922F8782-9425-492A-A84D-0EFB95242128}" presName="Child1Accent5" presStyleLbl="alignNode1" presStyleIdx="15" presStyleCnt="47"/>
      <dgm:spPr/>
    </dgm:pt>
    <dgm:pt modelId="{84BF9071-5A82-4E44-94A8-BA48BE23D3CD}" type="pres">
      <dgm:prSet presAssocID="{922F8782-9425-492A-A84D-0EFB95242128}" presName="Child1Accent6" presStyleLbl="alignNode1" presStyleIdx="16" presStyleCnt="47"/>
      <dgm:spPr/>
    </dgm:pt>
    <dgm:pt modelId="{FD8BB96E-CF9A-4534-BE75-3203FC3D0FFC}" type="pres">
      <dgm:prSet presAssocID="{922F8782-9425-492A-A84D-0EFB95242128}" presName="Child1Accent7" presStyleLbl="alignNode1" presStyleIdx="17" presStyleCnt="47"/>
      <dgm:spPr/>
    </dgm:pt>
    <dgm:pt modelId="{93B1A119-423E-4423-A667-695C7F9FEF06}" type="pres">
      <dgm:prSet presAssocID="{922F8782-9425-492A-A84D-0EFB95242128}" presName="Child1Accent8" presStyleLbl="alignNode1" presStyleIdx="18" presStyleCnt="47"/>
      <dgm:spPr/>
    </dgm:pt>
    <dgm:pt modelId="{6314D780-A9D1-4CE9-B193-287503C91B78}" type="pres">
      <dgm:prSet presAssocID="{922F8782-9425-492A-A84D-0EFB95242128}" presName="Child1Accent9" presStyleLbl="alignNode1" presStyleIdx="19" presStyleCnt="47"/>
      <dgm:spPr/>
    </dgm:pt>
    <dgm:pt modelId="{71D9FD23-A3FF-4F32-8D9E-23161C753B6F}" type="pres">
      <dgm:prSet presAssocID="{922F8782-9425-492A-A84D-0EFB95242128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117B3-AF90-4280-871E-5DBA38935249}" type="pres">
      <dgm:prSet presAssocID="{55C2B9B3-A46B-44D0-A079-23213F6EA6BC}" presName="sibTrans" presStyleCnt="0"/>
      <dgm:spPr/>
    </dgm:pt>
    <dgm:pt modelId="{4A8FC815-31B9-42A8-9C53-D9B25EF70AF2}" type="pres">
      <dgm:prSet presAssocID="{C111C2B4-78CF-4D50-B270-A650BFFF8A07}" presName="composite" presStyleCnt="0"/>
      <dgm:spPr/>
    </dgm:pt>
    <dgm:pt modelId="{2EC266DC-33E9-4721-9789-72BED421DFE0}" type="pres">
      <dgm:prSet presAssocID="{C111C2B4-78CF-4D50-B270-A650BFFF8A07}" presName="ParentAccent1" presStyleLbl="alignNode1" presStyleIdx="20" presStyleCnt="47"/>
      <dgm:spPr/>
    </dgm:pt>
    <dgm:pt modelId="{6DCB9945-52C5-4115-A4D3-99217B411A2D}" type="pres">
      <dgm:prSet presAssocID="{C111C2B4-78CF-4D50-B270-A650BFFF8A07}" presName="ParentAccent2" presStyleLbl="alignNode1" presStyleIdx="21" presStyleCnt="47"/>
      <dgm:spPr/>
    </dgm:pt>
    <dgm:pt modelId="{613F910E-D566-4162-8C96-2AA65F73171E}" type="pres">
      <dgm:prSet presAssocID="{C111C2B4-78CF-4D50-B270-A650BFFF8A07}" presName="ParentAccent3" presStyleLbl="alignNode1" presStyleIdx="22" presStyleCnt="47"/>
      <dgm:spPr/>
    </dgm:pt>
    <dgm:pt modelId="{EB06445F-B692-4B3D-9232-43BAA76C5BFA}" type="pres">
      <dgm:prSet presAssocID="{C111C2B4-78CF-4D50-B270-A650BFFF8A07}" presName="ParentAccent4" presStyleLbl="alignNode1" presStyleIdx="23" presStyleCnt="47"/>
      <dgm:spPr/>
    </dgm:pt>
    <dgm:pt modelId="{F2D5735B-E978-4DD0-8F2D-6C8299F298A6}" type="pres">
      <dgm:prSet presAssocID="{C111C2B4-78CF-4D50-B270-A650BFFF8A07}" presName="ParentAccent5" presStyleLbl="alignNode1" presStyleIdx="24" presStyleCnt="47"/>
      <dgm:spPr/>
    </dgm:pt>
    <dgm:pt modelId="{00F380E3-49BB-4689-BF7F-9AEE0569F2F4}" type="pres">
      <dgm:prSet presAssocID="{C111C2B4-78CF-4D50-B270-A650BFFF8A07}" presName="ParentAccent6" presStyleLbl="alignNode1" presStyleIdx="25" presStyleCnt="47"/>
      <dgm:spPr/>
    </dgm:pt>
    <dgm:pt modelId="{41E3736D-CCEE-489C-B358-E0B4E558E470}" type="pres">
      <dgm:prSet presAssocID="{C111C2B4-78CF-4D50-B270-A650BFFF8A07}" presName="ParentAccent7" presStyleLbl="alignNode1" presStyleIdx="26" presStyleCnt="47"/>
      <dgm:spPr/>
    </dgm:pt>
    <dgm:pt modelId="{EEACBC52-D196-46BB-87E4-809182AC983C}" type="pres">
      <dgm:prSet presAssocID="{C111C2B4-78CF-4D50-B270-A650BFFF8A07}" presName="ParentAccent8" presStyleLbl="alignNode1" presStyleIdx="27" presStyleCnt="47"/>
      <dgm:spPr/>
    </dgm:pt>
    <dgm:pt modelId="{E2B5B798-6219-49BE-B875-1FAD35E0AF6E}" type="pres">
      <dgm:prSet presAssocID="{C111C2B4-78CF-4D50-B270-A650BFFF8A07}" presName="ParentAccent9" presStyleLbl="alignNode1" presStyleIdx="28" presStyleCnt="47"/>
      <dgm:spPr/>
    </dgm:pt>
    <dgm:pt modelId="{6AEBD9EE-44A9-41F0-B91A-5F6C41196542}" type="pres">
      <dgm:prSet presAssocID="{C111C2B4-78CF-4D50-B270-A650BFFF8A07}" presName="ParentAccent10" presStyleLbl="alignNode1" presStyleIdx="29" presStyleCnt="47"/>
      <dgm:spPr/>
    </dgm:pt>
    <dgm:pt modelId="{6C474BB0-BF4E-42DB-BBAA-521413BF25DA}" type="pres">
      <dgm:prSet presAssocID="{C111C2B4-78CF-4D50-B270-A650BFFF8A07}" presName="Parent" presStyleLbl="alignNode1" presStyleIdx="3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CC5A0-3D6B-4DED-91B7-6B27DB14246A}" type="pres">
      <dgm:prSet presAssocID="{53371CC3-090B-4839-BF85-4C544E095C46}" presName="Child1Accent1" presStyleLbl="alignNode1" presStyleIdx="31" presStyleCnt="47"/>
      <dgm:spPr/>
    </dgm:pt>
    <dgm:pt modelId="{F2ABBBA8-02B4-4B5C-A8DA-910AADD96C9F}" type="pres">
      <dgm:prSet presAssocID="{53371CC3-090B-4839-BF85-4C544E095C46}" presName="Child1Accent2" presStyleLbl="alignNode1" presStyleIdx="32" presStyleCnt="47"/>
      <dgm:spPr/>
    </dgm:pt>
    <dgm:pt modelId="{83C4E877-50D8-4E08-B7B0-C33F3DB084C4}" type="pres">
      <dgm:prSet presAssocID="{53371CC3-090B-4839-BF85-4C544E095C46}" presName="Child1Accent3" presStyleLbl="alignNode1" presStyleIdx="33" presStyleCnt="47"/>
      <dgm:spPr/>
    </dgm:pt>
    <dgm:pt modelId="{51FE6AE4-3389-4F15-A145-E8EBCCB38D46}" type="pres">
      <dgm:prSet presAssocID="{53371CC3-090B-4839-BF85-4C544E095C46}" presName="Child1Accent4" presStyleLbl="alignNode1" presStyleIdx="34" presStyleCnt="47"/>
      <dgm:spPr/>
    </dgm:pt>
    <dgm:pt modelId="{D4C05431-FAD1-4E08-9269-327BDCF1EDCC}" type="pres">
      <dgm:prSet presAssocID="{53371CC3-090B-4839-BF85-4C544E095C46}" presName="Child1Accent5" presStyleLbl="alignNode1" presStyleIdx="35" presStyleCnt="47"/>
      <dgm:spPr/>
    </dgm:pt>
    <dgm:pt modelId="{6128691D-3290-49FD-8AE7-1969CF410992}" type="pres">
      <dgm:prSet presAssocID="{53371CC3-090B-4839-BF85-4C544E095C46}" presName="Child1Accent6" presStyleLbl="alignNode1" presStyleIdx="36" presStyleCnt="47"/>
      <dgm:spPr/>
    </dgm:pt>
    <dgm:pt modelId="{77BEC954-9007-470A-84E7-5593DD8A28FA}" type="pres">
      <dgm:prSet presAssocID="{53371CC3-090B-4839-BF85-4C544E095C46}" presName="Child1Accent7" presStyleLbl="alignNode1" presStyleIdx="37" presStyleCnt="47"/>
      <dgm:spPr/>
    </dgm:pt>
    <dgm:pt modelId="{A738CC4E-76E9-40B7-AA8F-EE9F98E2C9AD}" type="pres">
      <dgm:prSet presAssocID="{53371CC3-090B-4839-BF85-4C544E095C46}" presName="Child1Accent8" presStyleLbl="alignNode1" presStyleIdx="38" presStyleCnt="47"/>
      <dgm:spPr/>
    </dgm:pt>
    <dgm:pt modelId="{FABB3DD3-FCD6-4F11-9121-2F85905BA881}" type="pres">
      <dgm:prSet presAssocID="{53371CC3-090B-4839-BF85-4C544E095C46}" presName="Child1Accent9" presStyleLbl="alignNode1" presStyleIdx="39" presStyleCnt="47"/>
      <dgm:spPr/>
    </dgm:pt>
    <dgm:pt modelId="{24647924-B4BF-46F9-8A2F-C029DC1FB167}" type="pres">
      <dgm:prSet presAssocID="{53371CC3-090B-4839-BF85-4C544E095C46}" presName="Child1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F1BD4-C7D9-446E-A93A-749B1C802DD2}" type="pres">
      <dgm:prSet presAssocID="{7E6F1E35-4C63-4BA9-9703-39000699EEDC}" presName="Child2Accent1" presStyleLbl="alignNode1" presStyleIdx="40" presStyleCnt="47"/>
      <dgm:spPr/>
    </dgm:pt>
    <dgm:pt modelId="{C482EAD2-E047-4201-951D-513C54E5810B}" type="pres">
      <dgm:prSet presAssocID="{7E6F1E35-4C63-4BA9-9703-39000699EEDC}" presName="Child2Accent2" presStyleLbl="alignNode1" presStyleIdx="41" presStyleCnt="47"/>
      <dgm:spPr/>
    </dgm:pt>
    <dgm:pt modelId="{131179E5-0260-44E5-ABD2-4FA0C462CCC3}" type="pres">
      <dgm:prSet presAssocID="{7E6F1E35-4C63-4BA9-9703-39000699EEDC}" presName="Child2Accent3" presStyleLbl="alignNode1" presStyleIdx="42" presStyleCnt="47"/>
      <dgm:spPr/>
    </dgm:pt>
    <dgm:pt modelId="{4ED7F052-8381-415A-A090-FD0CEA347659}" type="pres">
      <dgm:prSet presAssocID="{7E6F1E35-4C63-4BA9-9703-39000699EEDC}" presName="Child2Accent4" presStyleLbl="alignNode1" presStyleIdx="43" presStyleCnt="47"/>
      <dgm:spPr/>
    </dgm:pt>
    <dgm:pt modelId="{7E9D2AE5-8C68-429C-990D-D160A66653AE}" type="pres">
      <dgm:prSet presAssocID="{7E6F1E35-4C63-4BA9-9703-39000699EEDC}" presName="Child2Accent5" presStyleLbl="alignNode1" presStyleIdx="44" presStyleCnt="47"/>
      <dgm:spPr/>
    </dgm:pt>
    <dgm:pt modelId="{C264864B-279C-4258-95F5-253F8CF7F929}" type="pres">
      <dgm:prSet presAssocID="{7E6F1E35-4C63-4BA9-9703-39000699EEDC}" presName="Child2Accent6" presStyleLbl="alignNode1" presStyleIdx="45" presStyleCnt="47"/>
      <dgm:spPr/>
    </dgm:pt>
    <dgm:pt modelId="{1606F81F-894A-424B-AB6A-2556D039C39B}" type="pres">
      <dgm:prSet presAssocID="{7E6F1E35-4C63-4BA9-9703-39000699EEDC}" presName="Child2Accent7" presStyleLbl="alignNode1" presStyleIdx="46" presStyleCnt="47"/>
      <dgm:spPr/>
    </dgm:pt>
    <dgm:pt modelId="{77F872F3-65C4-4811-AECE-8581F6F450BE}" type="pres">
      <dgm:prSet presAssocID="{7E6F1E35-4C63-4BA9-9703-39000699EEDC}" presName="Child2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D7F6E6-8018-454B-AACA-6A3139BF9549}" srcId="{C111C2B4-78CF-4D50-B270-A650BFFF8A07}" destId="{7E6F1E35-4C63-4BA9-9703-39000699EEDC}" srcOrd="1" destOrd="0" parTransId="{59ABA870-7717-4772-8D09-44C811F0004E}" sibTransId="{90120969-4D72-4F90-87E3-2EF1D3C3244A}"/>
    <dgm:cxn modelId="{8D6428C7-56F0-41A2-9B8D-6BE3EA89E0AE}" srcId="{0E7AD4DE-6D1F-412E-862D-B8C845DA1A1A}" destId="{C111C2B4-78CF-4D50-B270-A650BFFF8A07}" srcOrd="1" destOrd="0" parTransId="{7216E446-0D23-44AE-98BF-2C5232CEF91E}" sibTransId="{53C149DA-E5D6-4C47-A1FC-9AC56E6AF340}"/>
    <dgm:cxn modelId="{2B984DEC-E0E0-4A19-855B-1CA526BD1967}" srcId="{0E7AD4DE-6D1F-412E-862D-B8C845DA1A1A}" destId="{8E3CEF74-797A-4B3D-963A-C19488BD06AB}" srcOrd="0" destOrd="0" parTransId="{186FE232-3A71-4CD0-B727-22E09EC40D04}" sibTransId="{55C2B9B3-A46B-44D0-A079-23213F6EA6BC}"/>
    <dgm:cxn modelId="{E8D3AF55-C7C8-4C18-AF37-2C6520F29877}" type="presOf" srcId="{922F8782-9425-492A-A84D-0EFB95242128}" destId="{71D9FD23-A3FF-4F32-8D9E-23161C753B6F}" srcOrd="0" destOrd="0" presId="urn:microsoft.com/office/officeart/2011/layout/ConvergingText"/>
    <dgm:cxn modelId="{A242E3D7-6523-49C4-BF20-D2B6C3F0E67B}" type="presOf" srcId="{C111C2B4-78CF-4D50-B270-A650BFFF8A07}" destId="{6C474BB0-BF4E-42DB-BBAA-521413BF25DA}" srcOrd="0" destOrd="0" presId="urn:microsoft.com/office/officeart/2011/layout/ConvergingText"/>
    <dgm:cxn modelId="{86A814D4-A535-4329-9ED8-6EC66BD4FAE6}" type="presOf" srcId="{8E3CEF74-797A-4B3D-963A-C19488BD06AB}" destId="{951BE4AD-C509-4B97-A057-D7923638DC31}" srcOrd="0" destOrd="0" presId="urn:microsoft.com/office/officeart/2011/layout/ConvergingText"/>
    <dgm:cxn modelId="{5BAF2952-0E70-452D-A30E-16E685AB6E4A}" srcId="{8E3CEF74-797A-4B3D-963A-C19488BD06AB}" destId="{922F8782-9425-492A-A84D-0EFB95242128}" srcOrd="0" destOrd="0" parTransId="{945B597A-E6F5-4CFF-8C39-C8D76410557E}" sibTransId="{038AD696-4420-403B-A925-E7A456432657}"/>
    <dgm:cxn modelId="{98893655-520E-4C1E-88E9-19A9595291C6}" srcId="{C111C2B4-78CF-4D50-B270-A650BFFF8A07}" destId="{53371CC3-090B-4839-BF85-4C544E095C46}" srcOrd="0" destOrd="0" parTransId="{DA4EF7FA-F01C-4C95-8EBD-E3E1C06504E9}" sibTransId="{370631A0-D808-484A-B98F-C3C11A020C08}"/>
    <dgm:cxn modelId="{8734E7B2-D511-4EAF-A1DE-80E4270E1186}" type="presOf" srcId="{7E6F1E35-4C63-4BA9-9703-39000699EEDC}" destId="{77F872F3-65C4-4811-AECE-8581F6F450BE}" srcOrd="0" destOrd="0" presId="urn:microsoft.com/office/officeart/2011/layout/ConvergingText"/>
    <dgm:cxn modelId="{17BF61A3-E11F-4905-98EF-31D50BFA4EE8}" type="presOf" srcId="{53371CC3-090B-4839-BF85-4C544E095C46}" destId="{24647924-B4BF-46F9-8A2F-C029DC1FB167}" srcOrd="0" destOrd="0" presId="urn:microsoft.com/office/officeart/2011/layout/ConvergingText"/>
    <dgm:cxn modelId="{1C4ADE6B-9871-4DD9-BB4D-5F439DEE8E01}" type="presOf" srcId="{0E7AD4DE-6D1F-412E-862D-B8C845DA1A1A}" destId="{EC87D4E0-3400-4A31-A29E-E4E1867ABA83}" srcOrd="0" destOrd="0" presId="urn:microsoft.com/office/officeart/2011/layout/ConvergingText"/>
    <dgm:cxn modelId="{C81C58B8-8109-46B1-B7B7-F2B0EC0058D5}" type="presParOf" srcId="{EC87D4E0-3400-4A31-A29E-E4E1867ABA83}" destId="{0176E73A-8D0A-4B63-B9B6-4039F54EA362}" srcOrd="0" destOrd="0" presId="urn:microsoft.com/office/officeart/2011/layout/ConvergingText"/>
    <dgm:cxn modelId="{40E41850-57E4-4C83-A130-EA110B61EB78}" type="presParOf" srcId="{0176E73A-8D0A-4B63-B9B6-4039F54EA362}" destId="{FBB10290-4DAB-47F7-ACBD-645E63AFB83C}" srcOrd="0" destOrd="0" presId="urn:microsoft.com/office/officeart/2011/layout/ConvergingText"/>
    <dgm:cxn modelId="{C540C908-A3B4-4BF8-A0DC-796C3B654B17}" type="presParOf" srcId="{0176E73A-8D0A-4B63-B9B6-4039F54EA362}" destId="{C1F5A19D-F759-40C2-A02C-AD14E65EABBB}" srcOrd="1" destOrd="0" presId="urn:microsoft.com/office/officeart/2011/layout/ConvergingText"/>
    <dgm:cxn modelId="{12589269-A52A-46AB-9C05-A4BD19D73AC6}" type="presParOf" srcId="{0176E73A-8D0A-4B63-B9B6-4039F54EA362}" destId="{356BE2AC-A4B5-4AE5-BC31-7760AA028CEB}" srcOrd="2" destOrd="0" presId="urn:microsoft.com/office/officeart/2011/layout/ConvergingText"/>
    <dgm:cxn modelId="{C52B4B93-4180-454E-BFFA-E46CDBB738AE}" type="presParOf" srcId="{0176E73A-8D0A-4B63-B9B6-4039F54EA362}" destId="{B2FCE6EB-F8EC-48D3-8855-DE9D3E0E3360}" srcOrd="3" destOrd="0" presId="urn:microsoft.com/office/officeart/2011/layout/ConvergingText"/>
    <dgm:cxn modelId="{ECEE80CF-4823-4286-90CD-A1BD7F0AB656}" type="presParOf" srcId="{0176E73A-8D0A-4B63-B9B6-4039F54EA362}" destId="{BCA46696-D724-481D-AE75-3506033BE1F4}" srcOrd="4" destOrd="0" presId="urn:microsoft.com/office/officeart/2011/layout/ConvergingText"/>
    <dgm:cxn modelId="{7C49CB6F-064E-4F70-A13C-2C52C84625B5}" type="presParOf" srcId="{0176E73A-8D0A-4B63-B9B6-4039F54EA362}" destId="{38E588C7-A3A3-41AA-9475-72CE96BC9821}" srcOrd="5" destOrd="0" presId="urn:microsoft.com/office/officeart/2011/layout/ConvergingText"/>
    <dgm:cxn modelId="{307D9A69-84B7-4B48-9F07-EC5F1F2F8D18}" type="presParOf" srcId="{0176E73A-8D0A-4B63-B9B6-4039F54EA362}" destId="{83AD778F-9117-42DA-A9B7-2DA9C9C0C9B5}" srcOrd="6" destOrd="0" presId="urn:microsoft.com/office/officeart/2011/layout/ConvergingText"/>
    <dgm:cxn modelId="{66190025-B50F-40A1-868C-6DD0912794B9}" type="presParOf" srcId="{0176E73A-8D0A-4B63-B9B6-4039F54EA362}" destId="{90104878-3B08-418A-BD04-E44E86E6468C}" srcOrd="7" destOrd="0" presId="urn:microsoft.com/office/officeart/2011/layout/ConvergingText"/>
    <dgm:cxn modelId="{758BD8A7-1387-48A5-B1A0-83E44616F67E}" type="presParOf" srcId="{0176E73A-8D0A-4B63-B9B6-4039F54EA362}" destId="{6683B839-C4F7-4336-B2C8-8CF3493EF799}" srcOrd="8" destOrd="0" presId="urn:microsoft.com/office/officeart/2011/layout/ConvergingText"/>
    <dgm:cxn modelId="{F01C3751-5281-408F-89A0-5BE95DBF8E40}" type="presParOf" srcId="{0176E73A-8D0A-4B63-B9B6-4039F54EA362}" destId="{BA429886-ECA1-4A3B-A2A6-8FBE31C86E39}" srcOrd="9" destOrd="0" presId="urn:microsoft.com/office/officeart/2011/layout/ConvergingText"/>
    <dgm:cxn modelId="{C2693853-EE51-44FA-949E-D6556758FD2E}" type="presParOf" srcId="{0176E73A-8D0A-4B63-B9B6-4039F54EA362}" destId="{951BE4AD-C509-4B97-A057-D7923638DC31}" srcOrd="10" destOrd="0" presId="urn:microsoft.com/office/officeart/2011/layout/ConvergingText"/>
    <dgm:cxn modelId="{843F11F3-3931-4914-B199-70EBA173B348}" type="presParOf" srcId="{0176E73A-8D0A-4B63-B9B6-4039F54EA362}" destId="{BE78EC52-2674-4D8D-A6DF-9BA9D76CF62D}" srcOrd="11" destOrd="0" presId="urn:microsoft.com/office/officeart/2011/layout/ConvergingText"/>
    <dgm:cxn modelId="{97657748-145A-4BE0-92EE-F49541C8BF8A}" type="presParOf" srcId="{0176E73A-8D0A-4B63-B9B6-4039F54EA362}" destId="{D8F91EEE-CDE9-49C2-BD3A-2BA064515B5D}" srcOrd="12" destOrd="0" presId="urn:microsoft.com/office/officeart/2011/layout/ConvergingText"/>
    <dgm:cxn modelId="{51D3B7C1-08C8-4223-933A-3BA3C333AF7F}" type="presParOf" srcId="{0176E73A-8D0A-4B63-B9B6-4039F54EA362}" destId="{F9AA1E25-B310-4217-AC4D-BD97CEB801C5}" srcOrd="13" destOrd="0" presId="urn:microsoft.com/office/officeart/2011/layout/ConvergingText"/>
    <dgm:cxn modelId="{DC6321C2-81CE-4E29-8BB5-5FC6C85A2DDE}" type="presParOf" srcId="{0176E73A-8D0A-4B63-B9B6-4039F54EA362}" destId="{F4DEE2E1-CFCA-46BF-88E7-93C41252334C}" srcOrd="14" destOrd="0" presId="urn:microsoft.com/office/officeart/2011/layout/ConvergingText"/>
    <dgm:cxn modelId="{94D8D87A-3146-469C-B23F-896D3DBE6C52}" type="presParOf" srcId="{0176E73A-8D0A-4B63-B9B6-4039F54EA362}" destId="{6C4F3BC7-AC8B-4F48-A9C8-43D229CF6B73}" srcOrd="15" destOrd="0" presId="urn:microsoft.com/office/officeart/2011/layout/ConvergingText"/>
    <dgm:cxn modelId="{C6C13939-A5CE-4DCA-981E-D10C9F63BC77}" type="presParOf" srcId="{0176E73A-8D0A-4B63-B9B6-4039F54EA362}" destId="{84BF9071-5A82-4E44-94A8-BA48BE23D3CD}" srcOrd="16" destOrd="0" presId="urn:microsoft.com/office/officeart/2011/layout/ConvergingText"/>
    <dgm:cxn modelId="{9701E686-2509-4BF7-9B64-1021A2C65C7C}" type="presParOf" srcId="{0176E73A-8D0A-4B63-B9B6-4039F54EA362}" destId="{FD8BB96E-CF9A-4534-BE75-3203FC3D0FFC}" srcOrd="17" destOrd="0" presId="urn:microsoft.com/office/officeart/2011/layout/ConvergingText"/>
    <dgm:cxn modelId="{89D77DBE-EDB4-4691-A4BA-8572285E56B3}" type="presParOf" srcId="{0176E73A-8D0A-4B63-B9B6-4039F54EA362}" destId="{93B1A119-423E-4423-A667-695C7F9FEF06}" srcOrd="18" destOrd="0" presId="urn:microsoft.com/office/officeart/2011/layout/ConvergingText"/>
    <dgm:cxn modelId="{AF8D13EA-43AF-47E1-9509-29786EF25EA7}" type="presParOf" srcId="{0176E73A-8D0A-4B63-B9B6-4039F54EA362}" destId="{6314D780-A9D1-4CE9-B193-287503C91B78}" srcOrd="19" destOrd="0" presId="urn:microsoft.com/office/officeart/2011/layout/ConvergingText"/>
    <dgm:cxn modelId="{9F8BA4CC-2F92-45C6-B98E-6AB76B889AD2}" type="presParOf" srcId="{0176E73A-8D0A-4B63-B9B6-4039F54EA362}" destId="{71D9FD23-A3FF-4F32-8D9E-23161C753B6F}" srcOrd="20" destOrd="0" presId="urn:microsoft.com/office/officeart/2011/layout/ConvergingText"/>
    <dgm:cxn modelId="{09509C24-062E-430D-8AE9-564EA00810AE}" type="presParOf" srcId="{EC87D4E0-3400-4A31-A29E-E4E1867ABA83}" destId="{03A117B3-AF90-4280-871E-5DBA38935249}" srcOrd="1" destOrd="0" presId="urn:microsoft.com/office/officeart/2011/layout/ConvergingText"/>
    <dgm:cxn modelId="{E178278C-27FC-4F89-981B-25A70E36FD80}" type="presParOf" srcId="{EC87D4E0-3400-4A31-A29E-E4E1867ABA83}" destId="{4A8FC815-31B9-42A8-9C53-D9B25EF70AF2}" srcOrd="2" destOrd="0" presId="urn:microsoft.com/office/officeart/2011/layout/ConvergingText"/>
    <dgm:cxn modelId="{37BEBB72-49C7-4F51-97EA-FC37781AE6B8}" type="presParOf" srcId="{4A8FC815-31B9-42A8-9C53-D9B25EF70AF2}" destId="{2EC266DC-33E9-4721-9789-72BED421DFE0}" srcOrd="0" destOrd="0" presId="urn:microsoft.com/office/officeart/2011/layout/ConvergingText"/>
    <dgm:cxn modelId="{2EA1D36F-A2C6-4E85-86D8-84A8E1735249}" type="presParOf" srcId="{4A8FC815-31B9-42A8-9C53-D9B25EF70AF2}" destId="{6DCB9945-52C5-4115-A4D3-99217B411A2D}" srcOrd="1" destOrd="0" presId="urn:microsoft.com/office/officeart/2011/layout/ConvergingText"/>
    <dgm:cxn modelId="{2087E5B8-CD9E-4DE7-B343-EDD964FCA3D7}" type="presParOf" srcId="{4A8FC815-31B9-42A8-9C53-D9B25EF70AF2}" destId="{613F910E-D566-4162-8C96-2AA65F73171E}" srcOrd="2" destOrd="0" presId="urn:microsoft.com/office/officeart/2011/layout/ConvergingText"/>
    <dgm:cxn modelId="{234B00F3-20D2-4799-8883-5AEEEC060BDA}" type="presParOf" srcId="{4A8FC815-31B9-42A8-9C53-D9B25EF70AF2}" destId="{EB06445F-B692-4B3D-9232-43BAA76C5BFA}" srcOrd="3" destOrd="0" presId="urn:microsoft.com/office/officeart/2011/layout/ConvergingText"/>
    <dgm:cxn modelId="{BA13371F-20EA-4F11-9843-D5E461894502}" type="presParOf" srcId="{4A8FC815-31B9-42A8-9C53-D9B25EF70AF2}" destId="{F2D5735B-E978-4DD0-8F2D-6C8299F298A6}" srcOrd="4" destOrd="0" presId="urn:microsoft.com/office/officeart/2011/layout/ConvergingText"/>
    <dgm:cxn modelId="{7E471D51-49FA-4277-9216-594B94A52D1D}" type="presParOf" srcId="{4A8FC815-31B9-42A8-9C53-D9B25EF70AF2}" destId="{00F380E3-49BB-4689-BF7F-9AEE0569F2F4}" srcOrd="5" destOrd="0" presId="urn:microsoft.com/office/officeart/2011/layout/ConvergingText"/>
    <dgm:cxn modelId="{ABC7A0CD-7447-4901-B783-6FD549FA5099}" type="presParOf" srcId="{4A8FC815-31B9-42A8-9C53-D9B25EF70AF2}" destId="{41E3736D-CCEE-489C-B358-E0B4E558E470}" srcOrd="6" destOrd="0" presId="urn:microsoft.com/office/officeart/2011/layout/ConvergingText"/>
    <dgm:cxn modelId="{C01A5988-C159-410E-A0CD-D9200E356D30}" type="presParOf" srcId="{4A8FC815-31B9-42A8-9C53-D9B25EF70AF2}" destId="{EEACBC52-D196-46BB-87E4-809182AC983C}" srcOrd="7" destOrd="0" presId="urn:microsoft.com/office/officeart/2011/layout/ConvergingText"/>
    <dgm:cxn modelId="{6955E129-5DE8-40D2-A9B5-858336E893E7}" type="presParOf" srcId="{4A8FC815-31B9-42A8-9C53-D9B25EF70AF2}" destId="{E2B5B798-6219-49BE-B875-1FAD35E0AF6E}" srcOrd="8" destOrd="0" presId="urn:microsoft.com/office/officeart/2011/layout/ConvergingText"/>
    <dgm:cxn modelId="{3FA77A3B-2DA1-4E85-A42C-414F52912A4C}" type="presParOf" srcId="{4A8FC815-31B9-42A8-9C53-D9B25EF70AF2}" destId="{6AEBD9EE-44A9-41F0-B91A-5F6C41196542}" srcOrd="9" destOrd="0" presId="urn:microsoft.com/office/officeart/2011/layout/ConvergingText"/>
    <dgm:cxn modelId="{3A47CB43-2E1E-4E79-A222-72388715FA1E}" type="presParOf" srcId="{4A8FC815-31B9-42A8-9C53-D9B25EF70AF2}" destId="{6C474BB0-BF4E-42DB-BBAA-521413BF25DA}" srcOrd="10" destOrd="0" presId="urn:microsoft.com/office/officeart/2011/layout/ConvergingText"/>
    <dgm:cxn modelId="{FAFB2C44-0BB8-410A-BC9D-BF7B94B89D44}" type="presParOf" srcId="{4A8FC815-31B9-42A8-9C53-D9B25EF70AF2}" destId="{212CC5A0-3D6B-4DED-91B7-6B27DB14246A}" srcOrd="11" destOrd="0" presId="urn:microsoft.com/office/officeart/2011/layout/ConvergingText"/>
    <dgm:cxn modelId="{0B2D50E0-9E77-481F-8730-0E9EFA558D55}" type="presParOf" srcId="{4A8FC815-31B9-42A8-9C53-D9B25EF70AF2}" destId="{F2ABBBA8-02B4-4B5C-A8DA-910AADD96C9F}" srcOrd="12" destOrd="0" presId="urn:microsoft.com/office/officeart/2011/layout/ConvergingText"/>
    <dgm:cxn modelId="{E5050579-9FC8-4B37-A631-15EADFAC2701}" type="presParOf" srcId="{4A8FC815-31B9-42A8-9C53-D9B25EF70AF2}" destId="{83C4E877-50D8-4E08-B7B0-C33F3DB084C4}" srcOrd="13" destOrd="0" presId="urn:microsoft.com/office/officeart/2011/layout/ConvergingText"/>
    <dgm:cxn modelId="{4B58EC47-8F3B-456A-A086-B91801FA1673}" type="presParOf" srcId="{4A8FC815-31B9-42A8-9C53-D9B25EF70AF2}" destId="{51FE6AE4-3389-4F15-A145-E8EBCCB38D46}" srcOrd="14" destOrd="0" presId="urn:microsoft.com/office/officeart/2011/layout/ConvergingText"/>
    <dgm:cxn modelId="{FC347357-C107-483B-93A9-D50DBA069E5C}" type="presParOf" srcId="{4A8FC815-31B9-42A8-9C53-D9B25EF70AF2}" destId="{D4C05431-FAD1-4E08-9269-327BDCF1EDCC}" srcOrd="15" destOrd="0" presId="urn:microsoft.com/office/officeart/2011/layout/ConvergingText"/>
    <dgm:cxn modelId="{9C848410-AE41-4FC1-8B96-B4F53046F52F}" type="presParOf" srcId="{4A8FC815-31B9-42A8-9C53-D9B25EF70AF2}" destId="{6128691D-3290-49FD-8AE7-1969CF410992}" srcOrd="16" destOrd="0" presId="urn:microsoft.com/office/officeart/2011/layout/ConvergingText"/>
    <dgm:cxn modelId="{619E7C6E-C69B-44D8-B0D0-EDE4C81B0136}" type="presParOf" srcId="{4A8FC815-31B9-42A8-9C53-D9B25EF70AF2}" destId="{77BEC954-9007-470A-84E7-5593DD8A28FA}" srcOrd="17" destOrd="0" presId="urn:microsoft.com/office/officeart/2011/layout/ConvergingText"/>
    <dgm:cxn modelId="{5DA5B286-D5CF-410A-B1D2-05F52FFE7B02}" type="presParOf" srcId="{4A8FC815-31B9-42A8-9C53-D9B25EF70AF2}" destId="{A738CC4E-76E9-40B7-AA8F-EE9F98E2C9AD}" srcOrd="18" destOrd="0" presId="urn:microsoft.com/office/officeart/2011/layout/ConvergingText"/>
    <dgm:cxn modelId="{5C731787-4FFC-48AF-9C3A-D5685CFC2265}" type="presParOf" srcId="{4A8FC815-31B9-42A8-9C53-D9B25EF70AF2}" destId="{FABB3DD3-FCD6-4F11-9121-2F85905BA881}" srcOrd="19" destOrd="0" presId="urn:microsoft.com/office/officeart/2011/layout/ConvergingText"/>
    <dgm:cxn modelId="{316F5D35-5210-4F23-9A97-0C4B6088A102}" type="presParOf" srcId="{4A8FC815-31B9-42A8-9C53-D9B25EF70AF2}" destId="{24647924-B4BF-46F9-8A2F-C029DC1FB167}" srcOrd="20" destOrd="0" presId="urn:microsoft.com/office/officeart/2011/layout/ConvergingText"/>
    <dgm:cxn modelId="{AEABA34C-7CBF-419A-A869-8BD62026099C}" type="presParOf" srcId="{4A8FC815-31B9-42A8-9C53-D9B25EF70AF2}" destId="{271F1BD4-C7D9-446E-A93A-749B1C802DD2}" srcOrd="21" destOrd="0" presId="urn:microsoft.com/office/officeart/2011/layout/ConvergingText"/>
    <dgm:cxn modelId="{03F0601B-3B27-4D41-B338-DF3EDA013770}" type="presParOf" srcId="{4A8FC815-31B9-42A8-9C53-D9B25EF70AF2}" destId="{C482EAD2-E047-4201-951D-513C54E5810B}" srcOrd="22" destOrd="0" presId="urn:microsoft.com/office/officeart/2011/layout/ConvergingText"/>
    <dgm:cxn modelId="{0A6E7A21-2BB8-4BF0-B5A7-41349220A461}" type="presParOf" srcId="{4A8FC815-31B9-42A8-9C53-D9B25EF70AF2}" destId="{131179E5-0260-44E5-ABD2-4FA0C462CCC3}" srcOrd="23" destOrd="0" presId="urn:microsoft.com/office/officeart/2011/layout/ConvergingText"/>
    <dgm:cxn modelId="{E9952069-27C9-4F14-9DA4-71F2FBAAB26F}" type="presParOf" srcId="{4A8FC815-31B9-42A8-9C53-D9B25EF70AF2}" destId="{4ED7F052-8381-415A-A090-FD0CEA347659}" srcOrd="24" destOrd="0" presId="urn:microsoft.com/office/officeart/2011/layout/ConvergingText"/>
    <dgm:cxn modelId="{85071C6C-DBDF-4589-AD09-33142975EE94}" type="presParOf" srcId="{4A8FC815-31B9-42A8-9C53-D9B25EF70AF2}" destId="{7E9D2AE5-8C68-429C-990D-D160A66653AE}" srcOrd="25" destOrd="0" presId="urn:microsoft.com/office/officeart/2011/layout/ConvergingText"/>
    <dgm:cxn modelId="{B433417E-EAE6-4240-BF83-A5597BEFC6EF}" type="presParOf" srcId="{4A8FC815-31B9-42A8-9C53-D9B25EF70AF2}" destId="{C264864B-279C-4258-95F5-253F8CF7F929}" srcOrd="26" destOrd="0" presId="urn:microsoft.com/office/officeart/2011/layout/ConvergingText"/>
    <dgm:cxn modelId="{404C0BE4-8FAB-4573-818E-F16AAF17CA0D}" type="presParOf" srcId="{4A8FC815-31B9-42A8-9C53-D9B25EF70AF2}" destId="{1606F81F-894A-424B-AB6A-2556D039C39B}" srcOrd="27" destOrd="0" presId="urn:microsoft.com/office/officeart/2011/layout/ConvergingText"/>
    <dgm:cxn modelId="{C14C1596-178F-492B-A0BA-525B618093D8}" type="presParOf" srcId="{4A8FC815-31B9-42A8-9C53-D9B25EF70AF2}" destId="{77F872F3-65C4-4811-AECE-8581F6F450BE}" srcOrd="28" destOrd="0" presId="urn:microsoft.com/office/officeart/2011/layout/ConvergingTex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AD4DE-6D1F-412E-862D-B8C845DA1A1A}" type="doc">
      <dgm:prSet loTypeId="urn:microsoft.com/office/officeart/2011/layout/ConvergingText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3CEF74-797A-4B3D-963A-C19488BD06AB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186FE232-3A71-4CD0-B727-22E09EC40D04}" type="parTrans" cxnId="{2B984DEC-E0E0-4A19-855B-1CA526BD1967}">
      <dgm:prSet/>
      <dgm:spPr/>
      <dgm:t>
        <a:bodyPr/>
        <a:lstStyle/>
        <a:p>
          <a:endParaRPr lang="en-US"/>
        </a:p>
      </dgm:t>
    </dgm:pt>
    <dgm:pt modelId="{55C2B9B3-A46B-44D0-A079-23213F6EA6BC}" type="sibTrans" cxnId="{2B984DEC-E0E0-4A19-855B-1CA526BD1967}">
      <dgm:prSet/>
      <dgm:spPr/>
      <dgm:t>
        <a:bodyPr/>
        <a:lstStyle/>
        <a:p>
          <a:endParaRPr lang="en-US"/>
        </a:p>
      </dgm:t>
    </dgm:pt>
    <dgm:pt modelId="{C111C2B4-78CF-4D50-B270-A650BFFF8A07}">
      <dgm:prSet/>
      <dgm:spPr/>
      <dgm:t>
        <a:bodyPr/>
        <a:lstStyle/>
        <a:p>
          <a:r>
            <a:rPr lang="en-US" dirty="0" smtClean="0"/>
            <a:t>Split Rendering</a:t>
          </a:r>
        </a:p>
      </dgm:t>
    </dgm:pt>
    <dgm:pt modelId="{7216E446-0D23-44AE-98BF-2C5232CEF91E}" type="parTrans" cxnId="{8D6428C7-56F0-41A2-9B8D-6BE3EA89E0AE}">
      <dgm:prSet/>
      <dgm:spPr/>
      <dgm:t>
        <a:bodyPr/>
        <a:lstStyle/>
        <a:p>
          <a:endParaRPr lang="en-US"/>
        </a:p>
      </dgm:t>
    </dgm:pt>
    <dgm:pt modelId="{53C149DA-E5D6-4C47-A1FC-9AC56E6AF340}" type="sibTrans" cxnId="{8D6428C7-56F0-41A2-9B8D-6BE3EA89E0AE}">
      <dgm:prSet/>
      <dgm:spPr/>
      <dgm:t>
        <a:bodyPr/>
        <a:lstStyle/>
        <a:p>
          <a:endParaRPr lang="en-US"/>
        </a:p>
      </dgm:t>
    </dgm:pt>
    <dgm:pt modelId="{53371CC3-090B-4839-BF85-4C544E095C46}">
      <dgm:prSet/>
      <dgm:spPr/>
      <dgm:t>
        <a:bodyPr/>
        <a:lstStyle/>
        <a:p>
          <a:r>
            <a:rPr lang="en-US" dirty="0" smtClean="0"/>
            <a:t>Effects on the scene</a:t>
          </a:r>
        </a:p>
      </dgm:t>
    </dgm:pt>
    <dgm:pt modelId="{DA4EF7FA-F01C-4C95-8EBD-E3E1C06504E9}" type="parTrans" cxnId="{98893655-520E-4C1E-88E9-19A9595291C6}">
      <dgm:prSet/>
      <dgm:spPr/>
      <dgm:t>
        <a:bodyPr/>
        <a:lstStyle/>
        <a:p>
          <a:endParaRPr lang="en-US"/>
        </a:p>
      </dgm:t>
    </dgm:pt>
    <dgm:pt modelId="{370631A0-D808-484A-B98F-C3C11A020C08}" type="sibTrans" cxnId="{98893655-520E-4C1E-88E9-19A9595291C6}">
      <dgm:prSet/>
      <dgm:spPr/>
      <dgm:t>
        <a:bodyPr/>
        <a:lstStyle/>
        <a:p>
          <a:endParaRPr lang="en-US"/>
        </a:p>
      </dgm:t>
    </dgm:pt>
    <dgm:pt modelId="{7E6F1E35-4C63-4BA9-9703-39000699EEDC}">
      <dgm:prSet/>
      <dgm:spPr/>
      <dgm:t>
        <a:bodyPr/>
        <a:lstStyle/>
        <a:p>
          <a:r>
            <a:rPr lang="en-US" smtClean="0"/>
            <a:t>Direct visualization</a:t>
          </a:r>
          <a:endParaRPr lang="en-US" dirty="0"/>
        </a:p>
      </dgm:t>
    </dgm:pt>
    <dgm:pt modelId="{59ABA870-7717-4772-8D09-44C811F0004E}" type="parTrans" cxnId="{EBD7F6E6-8018-454B-AACA-6A3139BF9549}">
      <dgm:prSet/>
      <dgm:spPr/>
      <dgm:t>
        <a:bodyPr/>
        <a:lstStyle/>
        <a:p>
          <a:endParaRPr lang="en-US"/>
        </a:p>
      </dgm:t>
    </dgm:pt>
    <dgm:pt modelId="{90120969-4D72-4F90-87E3-2EF1D3C3244A}" type="sibTrans" cxnId="{EBD7F6E6-8018-454B-AACA-6A3139BF9549}">
      <dgm:prSet/>
      <dgm:spPr/>
      <dgm:t>
        <a:bodyPr/>
        <a:lstStyle/>
        <a:p>
          <a:endParaRPr lang="en-US"/>
        </a:p>
      </dgm:t>
    </dgm:pt>
    <dgm:pt modelId="{922F8782-9425-492A-A84D-0EFB95242128}">
      <dgm:prSet phldrT="[Text]"/>
      <dgm:spPr/>
      <dgm:t>
        <a:bodyPr/>
        <a:lstStyle/>
        <a:p>
          <a:r>
            <a:rPr lang="en-US" smtClean="0"/>
            <a:t>Once per model</a:t>
          </a:r>
          <a:endParaRPr lang="en-US" dirty="0"/>
        </a:p>
      </dgm:t>
    </dgm:pt>
    <dgm:pt modelId="{945B597A-E6F5-4CFF-8C39-C8D76410557E}" type="parTrans" cxnId="{5BAF2952-0E70-452D-A30E-16E685AB6E4A}">
      <dgm:prSet/>
      <dgm:spPr/>
      <dgm:t>
        <a:bodyPr/>
        <a:lstStyle/>
        <a:p>
          <a:endParaRPr lang="en-US"/>
        </a:p>
      </dgm:t>
    </dgm:pt>
    <dgm:pt modelId="{038AD696-4420-403B-A925-E7A456432657}" type="sibTrans" cxnId="{5BAF2952-0E70-452D-A30E-16E685AB6E4A}">
      <dgm:prSet/>
      <dgm:spPr/>
      <dgm:t>
        <a:bodyPr/>
        <a:lstStyle/>
        <a:p>
          <a:endParaRPr lang="en-US"/>
        </a:p>
      </dgm:t>
    </dgm:pt>
    <dgm:pt modelId="{EC87D4E0-3400-4A31-A29E-E4E1867ABA83}" type="pres">
      <dgm:prSet presAssocID="{0E7AD4DE-6D1F-412E-862D-B8C845DA1A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76E73A-8D0A-4B63-B9B6-4039F54EA362}" type="pres">
      <dgm:prSet presAssocID="{8E3CEF74-797A-4B3D-963A-C19488BD06AB}" presName="composite" presStyleCnt="0"/>
      <dgm:spPr/>
    </dgm:pt>
    <dgm:pt modelId="{FBB10290-4DAB-47F7-ACBD-645E63AFB83C}" type="pres">
      <dgm:prSet presAssocID="{8E3CEF74-797A-4B3D-963A-C19488BD06AB}" presName="ParentAccent1" presStyleLbl="alignNode1" presStyleIdx="0" presStyleCnt="47"/>
      <dgm:spPr/>
    </dgm:pt>
    <dgm:pt modelId="{C1F5A19D-F759-40C2-A02C-AD14E65EABBB}" type="pres">
      <dgm:prSet presAssocID="{8E3CEF74-797A-4B3D-963A-C19488BD06AB}" presName="ParentAccent2" presStyleLbl="alignNode1" presStyleIdx="1" presStyleCnt="47"/>
      <dgm:spPr/>
    </dgm:pt>
    <dgm:pt modelId="{356BE2AC-A4B5-4AE5-BC31-7760AA028CEB}" type="pres">
      <dgm:prSet presAssocID="{8E3CEF74-797A-4B3D-963A-C19488BD06AB}" presName="ParentAccent3" presStyleLbl="alignNode1" presStyleIdx="2" presStyleCnt="47"/>
      <dgm:spPr/>
    </dgm:pt>
    <dgm:pt modelId="{B2FCE6EB-F8EC-48D3-8855-DE9D3E0E3360}" type="pres">
      <dgm:prSet presAssocID="{8E3CEF74-797A-4B3D-963A-C19488BD06AB}" presName="ParentAccent4" presStyleLbl="alignNode1" presStyleIdx="3" presStyleCnt="47"/>
      <dgm:spPr/>
    </dgm:pt>
    <dgm:pt modelId="{BCA46696-D724-481D-AE75-3506033BE1F4}" type="pres">
      <dgm:prSet presAssocID="{8E3CEF74-797A-4B3D-963A-C19488BD06AB}" presName="ParentAccent5" presStyleLbl="alignNode1" presStyleIdx="4" presStyleCnt="47"/>
      <dgm:spPr/>
    </dgm:pt>
    <dgm:pt modelId="{38E588C7-A3A3-41AA-9475-72CE96BC9821}" type="pres">
      <dgm:prSet presAssocID="{8E3CEF74-797A-4B3D-963A-C19488BD06AB}" presName="ParentAccent6" presStyleLbl="alignNode1" presStyleIdx="5" presStyleCnt="47"/>
      <dgm:spPr/>
    </dgm:pt>
    <dgm:pt modelId="{83AD778F-9117-42DA-A9B7-2DA9C9C0C9B5}" type="pres">
      <dgm:prSet presAssocID="{8E3CEF74-797A-4B3D-963A-C19488BD06AB}" presName="ParentAccent7" presStyleLbl="alignNode1" presStyleIdx="6" presStyleCnt="47"/>
      <dgm:spPr/>
    </dgm:pt>
    <dgm:pt modelId="{90104878-3B08-418A-BD04-E44E86E6468C}" type="pres">
      <dgm:prSet presAssocID="{8E3CEF74-797A-4B3D-963A-C19488BD06AB}" presName="ParentAccent8" presStyleLbl="alignNode1" presStyleIdx="7" presStyleCnt="47"/>
      <dgm:spPr/>
    </dgm:pt>
    <dgm:pt modelId="{6683B839-C4F7-4336-B2C8-8CF3493EF799}" type="pres">
      <dgm:prSet presAssocID="{8E3CEF74-797A-4B3D-963A-C19488BD06AB}" presName="ParentAccent9" presStyleLbl="alignNode1" presStyleIdx="8" presStyleCnt="47"/>
      <dgm:spPr/>
    </dgm:pt>
    <dgm:pt modelId="{BA429886-ECA1-4A3B-A2A6-8FBE31C86E39}" type="pres">
      <dgm:prSet presAssocID="{8E3CEF74-797A-4B3D-963A-C19488BD06AB}" presName="ParentAccent10" presStyleLbl="alignNode1" presStyleIdx="9" presStyleCnt="47"/>
      <dgm:spPr/>
    </dgm:pt>
    <dgm:pt modelId="{951BE4AD-C509-4B97-A057-D7923638DC31}" type="pres">
      <dgm:prSet presAssocID="{8E3CEF74-797A-4B3D-963A-C19488BD06AB}" presName="Parent" presStyleLbl="alignNode1" presStyleIdx="1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8EC52-2674-4D8D-A6DF-9BA9D76CF62D}" type="pres">
      <dgm:prSet presAssocID="{922F8782-9425-492A-A84D-0EFB95242128}" presName="Child1Accent1" presStyleLbl="alignNode1" presStyleIdx="11" presStyleCnt="47"/>
      <dgm:spPr/>
    </dgm:pt>
    <dgm:pt modelId="{D8F91EEE-CDE9-49C2-BD3A-2BA064515B5D}" type="pres">
      <dgm:prSet presAssocID="{922F8782-9425-492A-A84D-0EFB95242128}" presName="Child1Accent2" presStyleLbl="alignNode1" presStyleIdx="12" presStyleCnt="47"/>
      <dgm:spPr/>
    </dgm:pt>
    <dgm:pt modelId="{F9AA1E25-B310-4217-AC4D-BD97CEB801C5}" type="pres">
      <dgm:prSet presAssocID="{922F8782-9425-492A-A84D-0EFB95242128}" presName="Child1Accent3" presStyleLbl="alignNode1" presStyleIdx="13" presStyleCnt="47"/>
      <dgm:spPr/>
    </dgm:pt>
    <dgm:pt modelId="{F4DEE2E1-CFCA-46BF-88E7-93C41252334C}" type="pres">
      <dgm:prSet presAssocID="{922F8782-9425-492A-A84D-0EFB95242128}" presName="Child1Accent4" presStyleLbl="alignNode1" presStyleIdx="14" presStyleCnt="47"/>
      <dgm:spPr/>
    </dgm:pt>
    <dgm:pt modelId="{6C4F3BC7-AC8B-4F48-A9C8-43D229CF6B73}" type="pres">
      <dgm:prSet presAssocID="{922F8782-9425-492A-A84D-0EFB95242128}" presName="Child1Accent5" presStyleLbl="alignNode1" presStyleIdx="15" presStyleCnt="47"/>
      <dgm:spPr/>
    </dgm:pt>
    <dgm:pt modelId="{84BF9071-5A82-4E44-94A8-BA48BE23D3CD}" type="pres">
      <dgm:prSet presAssocID="{922F8782-9425-492A-A84D-0EFB95242128}" presName="Child1Accent6" presStyleLbl="alignNode1" presStyleIdx="16" presStyleCnt="47"/>
      <dgm:spPr/>
    </dgm:pt>
    <dgm:pt modelId="{FD8BB96E-CF9A-4534-BE75-3203FC3D0FFC}" type="pres">
      <dgm:prSet presAssocID="{922F8782-9425-492A-A84D-0EFB95242128}" presName="Child1Accent7" presStyleLbl="alignNode1" presStyleIdx="17" presStyleCnt="47"/>
      <dgm:spPr/>
    </dgm:pt>
    <dgm:pt modelId="{93B1A119-423E-4423-A667-695C7F9FEF06}" type="pres">
      <dgm:prSet presAssocID="{922F8782-9425-492A-A84D-0EFB95242128}" presName="Child1Accent8" presStyleLbl="alignNode1" presStyleIdx="18" presStyleCnt="47"/>
      <dgm:spPr/>
    </dgm:pt>
    <dgm:pt modelId="{6314D780-A9D1-4CE9-B193-287503C91B78}" type="pres">
      <dgm:prSet presAssocID="{922F8782-9425-492A-A84D-0EFB95242128}" presName="Child1Accent9" presStyleLbl="alignNode1" presStyleIdx="19" presStyleCnt="47"/>
      <dgm:spPr/>
    </dgm:pt>
    <dgm:pt modelId="{71D9FD23-A3FF-4F32-8D9E-23161C753B6F}" type="pres">
      <dgm:prSet presAssocID="{922F8782-9425-492A-A84D-0EFB95242128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117B3-AF90-4280-871E-5DBA38935249}" type="pres">
      <dgm:prSet presAssocID="{55C2B9B3-A46B-44D0-A079-23213F6EA6BC}" presName="sibTrans" presStyleCnt="0"/>
      <dgm:spPr/>
    </dgm:pt>
    <dgm:pt modelId="{4A8FC815-31B9-42A8-9C53-D9B25EF70AF2}" type="pres">
      <dgm:prSet presAssocID="{C111C2B4-78CF-4D50-B270-A650BFFF8A07}" presName="composite" presStyleCnt="0"/>
      <dgm:spPr/>
    </dgm:pt>
    <dgm:pt modelId="{2EC266DC-33E9-4721-9789-72BED421DFE0}" type="pres">
      <dgm:prSet presAssocID="{C111C2B4-78CF-4D50-B270-A650BFFF8A07}" presName="ParentAccent1" presStyleLbl="alignNode1" presStyleIdx="20" presStyleCnt="47"/>
      <dgm:spPr/>
    </dgm:pt>
    <dgm:pt modelId="{6DCB9945-52C5-4115-A4D3-99217B411A2D}" type="pres">
      <dgm:prSet presAssocID="{C111C2B4-78CF-4D50-B270-A650BFFF8A07}" presName="ParentAccent2" presStyleLbl="alignNode1" presStyleIdx="21" presStyleCnt="47"/>
      <dgm:spPr/>
    </dgm:pt>
    <dgm:pt modelId="{613F910E-D566-4162-8C96-2AA65F73171E}" type="pres">
      <dgm:prSet presAssocID="{C111C2B4-78CF-4D50-B270-A650BFFF8A07}" presName="ParentAccent3" presStyleLbl="alignNode1" presStyleIdx="22" presStyleCnt="47"/>
      <dgm:spPr/>
    </dgm:pt>
    <dgm:pt modelId="{EB06445F-B692-4B3D-9232-43BAA76C5BFA}" type="pres">
      <dgm:prSet presAssocID="{C111C2B4-78CF-4D50-B270-A650BFFF8A07}" presName="ParentAccent4" presStyleLbl="alignNode1" presStyleIdx="23" presStyleCnt="47"/>
      <dgm:spPr/>
    </dgm:pt>
    <dgm:pt modelId="{F2D5735B-E978-4DD0-8F2D-6C8299F298A6}" type="pres">
      <dgm:prSet presAssocID="{C111C2B4-78CF-4D50-B270-A650BFFF8A07}" presName="ParentAccent5" presStyleLbl="alignNode1" presStyleIdx="24" presStyleCnt="47"/>
      <dgm:spPr/>
    </dgm:pt>
    <dgm:pt modelId="{00F380E3-49BB-4689-BF7F-9AEE0569F2F4}" type="pres">
      <dgm:prSet presAssocID="{C111C2B4-78CF-4D50-B270-A650BFFF8A07}" presName="ParentAccent6" presStyleLbl="alignNode1" presStyleIdx="25" presStyleCnt="47"/>
      <dgm:spPr/>
    </dgm:pt>
    <dgm:pt modelId="{41E3736D-CCEE-489C-B358-E0B4E558E470}" type="pres">
      <dgm:prSet presAssocID="{C111C2B4-78CF-4D50-B270-A650BFFF8A07}" presName="ParentAccent7" presStyleLbl="alignNode1" presStyleIdx="26" presStyleCnt="47"/>
      <dgm:spPr/>
    </dgm:pt>
    <dgm:pt modelId="{EEACBC52-D196-46BB-87E4-809182AC983C}" type="pres">
      <dgm:prSet presAssocID="{C111C2B4-78CF-4D50-B270-A650BFFF8A07}" presName="ParentAccent8" presStyleLbl="alignNode1" presStyleIdx="27" presStyleCnt="47"/>
      <dgm:spPr/>
    </dgm:pt>
    <dgm:pt modelId="{E2B5B798-6219-49BE-B875-1FAD35E0AF6E}" type="pres">
      <dgm:prSet presAssocID="{C111C2B4-78CF-4D50-B270-A650BFFF8A07}" presName="ParentAccent9" presStyleLbl="alignNode1" presStyleIdx="28" presStyleCnt="47"/>
      <dgm:spPr/>
    </dgm:pt>
    <dgm:pt modelId="{6AEBD9EE-44A9-41F0-B91A-5F6C41196542}" type="pres">
      <dgm:prSet presAssocID="{C111C2B4-78CF-4D50-B270-A650BFFF8A07}" presName="ParentAccent10" presStyleLbl="alignNode1" presStyleIdx="29" presStyleCnt="47"/>
      <dgm:spPr/>
    </dgm:pt>
    <dgm:pt modelId="{6C474BB0-BF4E-42DB-BBAA-521413BF25DA}" type="pres">
      <dgm:prSet presAssocID="{C111C2B4-78CF-4D50-B270-A650BFFF8A07}" presName="Parent" presStyleLbl="alignNode1" presStyleIdx="3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CC5A0-3D6B-4DED-91B7-6B27DB14246A}" type="pres">
      <dgm:prSet presAssocID="{53371CC3-090B-4839-BF85-4C544E095C46}" presName="Child1Accent1" presStyleLbl="alignNode1" presStyleIdx="31" presStyleCnt="47"/>
      <dgm:spPr/>
    </dgm:pt>
    <dgm:pt modelId="{F2ABBBA8-02B4-4B5C-A8DA-910AADD96C9F}" type="pres">
      <dgm:prSet presAssocID="{53371CC3-090B-4839-BF85-4C544E095C46}" presName="Child1Accent2" presStyleLbl="alignNode1" presStyleIdx="32" presStyleCnt="47"/>
      <dgm:spPr/>
    </dgm:pt>
    <dgm:pt modelId="{83C4E877-50D8-4E08-B7B0-C33F3DB084C4}" type="pres">
      <dgm:prSet presAssocID="{53371CC3-090B-4839-BF85-4C544E095C46}" presName="Child1Accent3" presStyleLbl="alignNode1" presStyleIdx="33" presStyleCnt="47"/>
      <dgm:spPr/>
    </dgm:pt>
    <dgm:pt modelId="{51FE6AE4-3389-4F15-A145-E8EBCCB38D46}" type="pres">
      <dgm:prSet presAssocID="{53371CC3-090B-4839-BF85-4C544E095C46}" presName="Child1Accent4" presStyleLbl="alignNode1" presStyleIdx="34" presStyleCnt="47"/>
      <dgm:spPr/>
    </dgm:pt>
    <dgm:pt modelId="{D4C05431-FAD1-4E08-9269-327BDCF1EDCC}" type="pres">
      <dgm:prSet presAssocID="{53371CC3-090B-4839-BF85-4C544E095C46}" presName="Child1Accent5" presStyleLbl="alignNode1" presStyleIdx="35" presStyleCnt="47"/>
      <dgm:spPr/>
    </dgm:pt>
    <dgm:pt modelId="{6128691D-3290-49FD-8AE7-1969CF410992}" type="pres">
      <dgm:prSet presAssocID="{53371CC3-090B-4839-BF85-4C544E095C46}" presName="Child1Accent6" presStyleLbl="alignNode1" presStyleIdx="36" presStyleCnt="47"/>
      <dgm:spPr/>
    </dgm:pt>
    <dgm:pt modelId="{77BEC954-9007-470A-84E7-5593DD8A28FA}" type="pres">
      <dgm:prSet presAssocID="{53371CC3-090B-4839-BF85-4C544E095C46}" presName="Child1Accent7" presStyleLbl="alignNode1" presStyleIdx="37" presStyleCnt="47"/>
      <dgm:spPr/>
    </dgm:pt>
    <dgm:pt modelId="{A738CC4E-76E9-40B7-AA8F-EE9F98E2C9AD}" type="pres">
      <dgm:prSet presAssocID="{53371CC3-090B-4839-BF85-4C544E095C46}" presName="Child1Accent8" presStyleLbl="alignNode1" presStyleIdx="38" presStyleCnt="47"/>
      <dgm:spPr/>
    </dgm:pt>
    <dgm:pt modelId="{FABB3DD3-FCD6-4F11-9121-2F85905BA881}" type="pres">
      <dgm:prSet presAssocID="{53371CC3-090B-4839-BF85-4C544E095C46}" presName="Child1Accent9" presStyleLbl="alignNode1" presStyleIdx="39" presStyleCnt="47"/>
      <dgm:spPr/>
    </dgm:pt>
    <dgm:pt modelId="{24647924-B4BF-46F9-8A2F-C029DC1FB167}" type="pres">
      <dgm:prSet presAssocID="{53371CC3-090B-4839-BF85-4C544E095C46}" presName="Child1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F1BD4-C7D9-446E-A93A-749B1C802DD2}" type="pres">
      <dgm:prSet presAssocID="{7E6F1E35-4C63-4BA9-9703-39000699EEDC}" presName="Child2Accent1" presStyleLbl="alignNode1" presStyleIdx="40" presStyleCnt="47"/>
      <dgm:spPr/>
    </dgm:pt>
    <dgm:pt modelId="{C482EAD2-E047-4201-951D-513C54E5810B}" type="pres">
      <dgm:prSet presAssocID="{7E6F1E35-4C63-4BA9-9703-39000699EEDC}" presName="Child2Accent2" presStyleLbl="alignNode1" presStyleIdx="41" presStyleCnt="47"/>
      <dgm:spPr/>
    </dgm:pt>
    <dgm:pt modelId="{131179E5-0260-44E5-ABD2-4FA0C462CCC3}" type="pres">
      <dgm:prSet presAssocID="{7E6F1E35-4C63-4BA9-9703-39000699EEDC}" presName="Child2Accent3" presStyleLbl="alignNode1" presStyleIdx="42" presStyleCnt="47"/>
      <dgm:spPr/>
    </dgm:pt>
    <dgm:pt modelId="{4ED7F052-8381-415A-A090-FD0CEA347659}" type="pres">
      <dgm:prSet presAssocID="{7E6F1E35-4C63-4BA9-9703-39000699EEDC}" presName="Child2Accent4" presStyleLbl="alignNode1" presStyleIdx="43" presStyleCnt="47"/>
      <dgm:spPr/>
    </dgm:pt>
    <dgm:pt modelId="{7E9D2AE5-8C68-429C-990D-D160A66653AE}" type="pres">
      <dgm:prSet presAssocID="{7E6F1E35-4C63-4BA9-9703-39000699EEDC}" presName="Child2Accent5" presStyleLbl="alignNode1" presStyleIdx="44" presStyleCnt="47"/>
      <dgm:spPr/>
    </dgm:pt>
    <dgm:pt modelId="{C264864B-279C-4258-95F5-253F8CF7F929}" type="pres">
      <dgm:prSet presAssocID="{7E6F1E35-4C63-4BA9-9703-39000699EEDC}" presName="Child2Accent6" presStyleLbl="alignNode1" presStyleIdx="45" presStyleCnt="47"/>
      <dgm:spPr/>
    </dgm:pt>
    <dgm:pt modelId="{1606F81F-894A-424B-AB6A-2556D039C39B}" type="pres">
      <dgm:prSet presAssocID="{7E6F1E35-4C63-4BA9-9703-39000699EEDC}" presName="Child2Accent7" presStyleLbl="alignNode1" presStyleIdx="46" presStyleCnt="47"/>
      <dgm:spPr/>
    </dgm:pt>
    <dgm:pt modelId="{77F872F3-65C4-4811-AECE-8581F6F450BE}" type="pres">
      <dgm:prSet presAssocID="{7E6F1E35-4C63-4BA9-9703-39000699EEDC}" presName="Child2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6428C7-56F0-41A2-9B8D-6BE3EA89E0AE}" srcId="{0E7AD4DE-6D1F-412E-862D-B8C845DA1A1A}" destId="{C111C2B4-78CF-4D50-B270-A650BFFF8A07}" srcOrd="1" destOrd="0" parTransId="{7216E446-0D23-44AE-98BF-2C5232CEF91E}" sibTransId="{53C149DA-E5D6-4C47-A1FC-9AC56E6AF340}"/>
    <dgm:cxn modelId="{98893655-520E-4C1E-88E9-19A9595291C6}" srcId="{C111C2B4-78CF-4D50-B270-A650BFFF8A07}" destId="{53371CC3-090B-4839-BF85-4C544E095C46}" srcOrd="0" destOrd="0" parTransId="{DA4EF7FA-F01C-4C95-8EBD-E3E1C06504E9}" sibTransId="{370631A0-D808-484A-B98F-C3C11A020C08}"/>
    <dgm:cxn modelId="{A741BC78-E7FB-476E-9FBB-48E685C05B22}" type="presOf" srcId="{8E3CEF74-797A-4B3D-963A-C19488BD06AB}" destId="{951BE4AD-C509-4B97-A057-D7923638DC31}" srcOrd="0" destOrd="0" presId="urn:microsoft.com/office/officeart/2011/layout/ConvergingText"/>
    <dgm:cxn modelId="{FE2B5FE7-E5AB-406C-B624-C00A6E856CF1}" type="presOf" srcId="{0E7AD4DE-6D1F-412E-862D-B8C845DA1A1A}" destId="{EC87D4E0-3400-4A31-A29E-E4E1867ABA83}" srcOrd="0" destOrd="0" presId="urn:microsoft.com/office/officeart/2011/layout/ConvergingText"/>
    <dgm:cxn modelId="{9FEB8E26-1F5C-4B4C-9BE8-DA59BFF9257B}" type="presOf" srcId="{C111C2B4-78CF-4D50-B270-A650BFFF8A07}" destId="{6C474BB0-BF4E-42DB-BBAA-521413BF25DA}" srcOrd="0" destOrd="0" presId="urn:microsoft.com/office/officeart/2011/layout/ConvergingText"/>
    <dgm:cxn modelId="{5BAF2952-0E70-452D-A30E-16E685AB6E4A}" srcId="{8E3CEF74-797A-4B3D-963A-C19488BD06AB}" destId="{922F8782-9425-492A-A84D-0EFB95242128}" srcOrd="0" destOrd="0" parTransId="{945B597A-E6F5-4CFF-8C39-C8D76410557E}" sibTransId="{038AD696-4420-403B-A925-E7A456432657}"/>
    <dgm:cxn modelId="{2B984DEC-E0E0-4A19-855B-1CA526BD1967}" srcId="{0E7AD4DE-6D1F-412E-862D-B8C845DA1A1A}" destId="{8E3CEF74-797A-4B3D-963A-C19488BD06AB}" srcOrd="0" destOrd="0" parTransId="{186FE232-3A71-4CD0-B727-22E09EC40D04}" sibTransId="{55C2B9B3-A46B-44D0-A079-23213F6EA6BC}"/>
    <dgm:cxn modelId="{407CA3F3-5A45-4845-BEED-0B74F7A7E11F}" type="presOf" srcId="{7E6F1E35-4C63-4BA9-9703-39000699EEDC}" destId="{77F872F3-65C4-4811-AECE-8581F6F450BE}" srcOrd="0" destOrd="0" presId="urn:microsoft.com/office/officeart/2011/layout/ConvergingText"/>
    <dgm:cxn modelId="{0CE83E8C-4070-4312-B6D9-792383947C16}" type="presOf" srcId="{53371CC3-090B-4839-BF85-4C544E095C46}" destId="{24647924-B4BF-46F9-8A2F-C029DC1FB167}" srcOrd="0" destOrd="0" presId="urn:microsoft.com/office/officeart/2011/layout/ConvergingText"/>
    <dgm:cxn modelId="{EBD7F6E6-8018-454B-AACA-6A3139BF9549}" srcId="{C111C2B4-78CF-4D50-B270-A650BFFF8A07}" destId="{7E6F1E35-4C63-4BA9-9703-39000699EEDC}" srcOrd="1" destOrd="0" parTransId="{59ABA870-7717-4772-8D09-44C811F0004E}" sibTransId="{90120969-4D72-4F90-87E3-2EF1D3C3244A}"/>
    <dgm:cxn modelId="{31800E6B-EB1C-40E7-A72D-0D3FB760DB2E}" type="presOf" srcId="{922F8782-9425-492A-A84D-0EFB95242128}" destId="{71D9FD23-A3FF-4F32-8D9E-23161C753B6F}" srcOrd="0" destOrd="0" presId="urn:microsoft.com/office/officeart/2011/layout/ConvergingText"/>
    <dgm:cxn modelId="{2D9533D0-B64E-4E3C-AF7B-F7DA71042632}" type="presParOf" srcId="{EC87D4E0-3400-4A31-A29E-E4E1867ABA83}" destId="{0176E73A-8D0A-4B63-B9B6-4039F54EA362}" srcOrd="0" destOrd="0" presId="urn:microsoft.com/office/officeart/2011/layout/ConvergingText"/>
    <dgm:cxn modelId="{44102046-C7D8-407F-8811-CFEC5A035F77}" type="presParOf" srcId="{0176E73A-8D0A-4B63-B9B6-4039F54EA362}" destId="{FBB10290-4DAB-47F7-ACBD-645E63AFB83C}" srcOrd="0" destOrd="0" presId="urn:microsoft.com/office/officeart/2011/layout/ConvergingText"/>
    <dgm:cxn modelId="{5B4D5150-0ABE-4CE7-B0BF-FE0D7EDB2A46}" type="presParOf" srcId="{0176E73A-8D0A-4B63-B9B6-4039F54EA362}" destId="{C1F5A19D-F759-40C2-A02C-AD14E65EABBB}" srcOrd="1" destOrd="0" presId="urn:microsoft.com/office/officeart/2011/layout/ConvergingText"/>
    <dgm:cxn modelId="{D8D57093-4998-4023-850F-E4DF8C39D3BE}" type="presParOf" srcId="{0176E73A-8D0A-4B63-B9B6-4039F54EA362}" destId="{356BE2AC-A4B5-4AE5-BC31-7760AA028CEB}" srcOrd="2" destOrd="0" presId="urn:microsoft.com/office/officeart/2011/layout/ConvergingText"/>
    <dgm:cxn modelId="{FD56ED26-8A31-4430-B7A8-4D1BF77379FB}" type="presParOf" srcId="{0176E73A-8D0A-4B63-B9B6-4039F54EA362}" destId="{B2FCE6EB-F8EC-48D3-8855-DE9D3E0E3360}" srcOrd="3" destOrd="0" presId="urn:microsoft.com/office/officeart/2011/layout/ConvergingText"/>
    <dgm:cxn modelId="{386AC569-7EEB-49EA-89A0-399CBC885E50}" type="presParOf" srcId="{0176E73A-8D0A-4B63-B9B6-4039F54EA362}" destId="{BCA46696-D724-481D-AE75-3506033BE1F4}" srcOrd="4" destOrd="0" presId="urn:microsoft.com/office/officeart/2011/layout/ConvergingText"/>
    <dgm:cxn modelId="{25EB2E17-6661-43D1-BD75-32933DC78DC0}" type="presParOf" srcId="{0176E73A-8D0A-4B63-B9B6-4039F54EA362}" destId="{38E588C7-A3A3-41AA-9475-72CE96BC9821}" srcOrd="5" destOrd="0" presId="urn:microsoft.com/office/officeart/2011/layout/ConvergingText"/>
    <dgm:cxn modelId="{BBC867FA-11DA-4805-B8D4-D52EF3F63C85}" type="presParOf" srcId="{0176E73A-8D0A-4B63-B9B6-4039F54EA362}" destId="{83AD778F-9117-42DA-A9B7-2DA9C9C0C9B5}" srcOrd="6" destOrd="0" presId="urn:microsoft.com/office/officeart/2011/layout/ConvergingText"/>
    <dgm:cxn modelId="{815AE98B-775E-4556-9C75-B4C025FE7797}" type="presParOf" srcId="{0176E73A-8D0A-4B63-B9B6-4039F54EA362}" destId="{90104878-3B08-418A-BD04-E44E86E6468C}" srcOrd="7" destOrd="0" presId="urn:microsoft.com/office/officeart/2011/layout/ConvergingText"/>
    <dgm:cxn modelId="{5CB6C730-7816-4EE2-A072-CC4BF5840E7E}" type="presParOf" srcId="{0176E73A-8D0A-4B63-B9B6-4039F54EA362}" destId="{6683B839-C4F7-4336-B2C8-8CF3493EF799}" srcOrd="8" destOrd="0" presId="urn:microsoft.com/office/officeart/2011/layout/ConvergingText"/>
    <dgm:cxn modelId="{0B6A1A17-FE86-4C21-BF15-51497C49D129}" type="presParOf" srcId="{0176E73A-8D0A-4B63-B9B6-4039F54EA362}" destId="{BA429886-ECA1-4A3B-A2A6-8FBE31C86E39}" srcOrd="9" destOrd="0" presId="urn:microsoft.com/office/officeart/2011/layout/ConvergingText"/>
    <dgm:cxn modelId="{F448DDFA-138D-4E8B-A070-6B8E6A63AC49}" type="presParOf" srcId="{0176E73A-8D0A-4B63-B9B6-4039F54EA362}" destId="{951BE4AD-C509-4B97-A057-D7923638DC31}" srcOrd="10" destOrd="0" presId="urn:microsoft.com/office/officeart/2011/layout/ConvergingText"/>
    <dgm:cxn modelId="{19B3DC14-B4DC-4DC8-8003-29187D7FD31C}" type="presParOf" srcId="{0176E73A-8D0A-4B63-B9B6-4039F54EA362}" destId="{BE78EC52-2674-4D8D-A6DF-9BA9D76CF62D}" srcOrd="11" destOrd="0" presId="urn:microsoft.com/office/officeart/2011/layout/ConvergingText"/>
    <dgm:cxn modelId="{3357AD6A-4308-41B0-BD0E-DF45F698B02B}" type="presParOf" srcId="{0176E73A-8D0A-4B63-B9B6-4039F54EA362}" destId="{D8F91EEE-CDE9-49C2-BD3A-2BA064515B5D}" srcOrd="12" destOrd="0" presId="urn:microsoft.com/office/officeart/2011/layout/ConvergingText"/>
    <dgm:cxn modelId="{387921AC-101B-4A38-BB5E-F3CEF9820AE5}" type="presParOf" srcId="{0176E73A-8D0A-4B63-B9B6-4039F54EA362}" destId="{F9AA1E25-B310-4217-AC4D-BD97CEB801C5}" srcOrd="13" destOrd="0" presId="urn:microsoft.com/office/officeart/2011/layout/ConvergingText"/>
    <dgm:cxn modelId="{1E5E2BBC-117D-456C-AF21-DE178554E243}" type="presParOf" srcId="{0176E73A-8D0A-4B63-B9B6-4039F54EA362}" destId="{F4DEE2E1-CFCA-46BF-88E7-93C41252334C}" srcOrd="14" destOrd="0" presId="urn:microsoft.com/office/officeart/2011/layout/ConvergingText"/>
    <dgm:cxn modelId="{EBBFF3A5-1859-483B-8E8F-F9FE45A6D397}" type="presParOf" srcId="{0176E73A-8D0A-4B63-B9B6-4039F54EA362}" destId="{6C4F3BC7-AC8B-4F48-A9C8-43D229CF6B73}" srcOrd="15" destOrd="0" presId="urn:microsoft.com/office/officeart/2011/layout/ConvergingText"/>
    <dgm:cxn modelId="{6328CC09-B31C-486B-955B-DEFDE4462EDD}" type="presParOf" srcId="{0176E73A-8D0A-4B63-B9B6-4039F54EA362}" destId="{84BF9071-5A82-4E44-94A8-BA48BE23D3CD}" srcOrd="16" destOrd="0" presId="urn:microsoft.com/office/officeart/2011/layout/ConvergingText"/>
    <dgm:cxn modelId="{97533E0D-7939-472C-9805-FFC193217317}" type="presParOf" srcId="{0176E73A-8D0A-4B63-B9B6-4039F54EA362}" destId="{FD8BB96E-CF9A-4534-BE75-3203FC3D0FFC}" srcOrd="17" destOrd="0" presId="urn:microsoft.com/office/officeart/2011/layout/ConvergingText"/>
    <dgm:cxn modelId="{E6964599-D47E-4DC6-97C7-60C80E2459E7}" type="presParOf" srcId="{0176E73A-8D0A-4B63-B9B6-4039F54EA362}" destId="{93B1A119-423E-4423-A667-695C7F9FEF06}" srcOrd="18" destOrd="0" presId="urn:microsoft.com/office/officeart/2011/layout/ConvergingText"/>
    <dgm:cxn modelId="{9BF923B7-D207-49CD-9D9C-66EB3E73309A}" type="presParOf" srcId="{0176E73A-8D0A-4B63-B9B6-4039F54EA362}" destId="{6314D780-A9D1-4CE9-B193-287503C91B78}" srcOrd="19" destOrd="0" presId="urn:microsoft.com/office/officeart/2011/layout/ConvergingText"/>
    <dgm:cxn modelId="{C02105FD-D770-4066-A32E-AA2DD13B8545}" type="presParOf" srcId="{0176E73A-8D0A-4B63-B9B6-4039F54EA362}" destId="{71D9FD23-A3FF-4F32-8D9E-23161C753B6F}" srcOrd="20" destOrd="0" presId="urn:microsoft.com/office/officeart/2011/layout/ConvergingText"/>
    <dgm:cxn modelId="{26A08C0D-4D78-48FB-863B-2178A2BB7F9C}" type="presParOf" srcId="{EC87D4E0-3400-4A31-A29E-E4E1867ABA83}" destId="{03A117B3-AF90-4280-871E-5DBA38935249}" srcOrd="1" destOrd="0" presId="urn:microsoft.com/office/officeart/2011/layout/ConvergingText"/>
    <dgm:cxn modelId="{4C1D54CD-33A5-48A0-B2D9-1FEF58F288A3}" type="presParOf" srcId="{EC87D4E0-3400-4A31-A29E-E4E1867ABA83}" destId="{4A8FC815-31B9-42A8-9C53-D9B25EF70AF2}" srcOrd="2" destOrd="0" presId="urn:microsoft.com/office/officeart/2011/layout/ConvergingText"/>
    <dgm:cxn modelId="{05DC6314-79A3-46B3-95BD-8CDF0508F501}" type="presParOf" srcId="{4A8FC815-31B9-42A8-9C53-D9B25EF70AF2}" destId="{2EC266DC-33E9-4721-9789-72BED421DFE0}" srcOrd="0" destOrd="0" presId="urn:microsoft.com/office/officeart/2011/layout/ConvergingText"/>
    <dgm:cxn modelId="{20DC052F-2D53-4250-BB96-219FAFE4D553}" type="presParOf" srcId="{4A8FC815-31B9-42A8-9C53-D9B25EF70AF2}" destId="{6DCB9945-52C5-4115-A4D3-99217B411A2D}" srcOrd="1" destOrd="0" presId="urn:microsoft.com/office/officeart/2011/layout/ConvergingText"/>
    <dgm:cxn modelId="{DABCABD6-FE41-4F93-B728-1371644F4C54}" type="presParOf" srcId="{4A8FC815-31B9-42A8-9C53-D9B25EF70AF2}" destId="{613F910E-D566-4162-8C96-2AA65F73171E}" srcOrd="2" destOrd="0" presId="urn:microsoft.com/office/officeart/2011/layout/ConvergingText"/>
    <dgm:cxn modelId="{B8568E38-3523-4BB2-BF77-4FD9B29A1260}" type="presParOf" srcId="{4A8FC815-31B9-42A8-9C53-D9B25EF70AF2}" destId="{EB06445F-B692-4B3D-9232-43BAA76C5BFA}" srcOrd="3" destOrd="0" presId="urn:microsoft.com/office/officeart/2011/layout/ConvergingText"/>
    <dgm:cxn modelId="{C1C10864-A1BE-49B1-B5ED-FD4FB067B62E}" type="presParOf" srcId="{4A8FC815-31B9-42A8-9C53-D9B25EF70AF2}" destId="{F2D5735B-E978-4DD0-8F2D-6C8299F298A6}" srcOrd="4" destOrd="0" presId="urn:microsoft.com/office/officeart/2011/layout/ConvergingText"/>
    <dgm:cxn modelId="{D7055A37-B0F8-4D6C-9D1E-05761F872AA0}" type="presParOf" srcId="{4A8FC815-31B9-42A8-9C53-D9B25EF70AF2}" destId="{00F380E3-49BB-4689-BF7F-9AEE0569F2F4}" srcOrd="5" destOrd="0" presId="urn:microsoft.com/office/officeart/2011/layout/ConvergingText"/>
    <dgm:cxn modelId="{4A595719-FB42-4BBF-A56A-9355FD911977}" type="presParOf" srcId="{4A8FC815-31B9-42A8-9C53-D9B25EF70AF2}" destId="{41E3736D-CCEE-489C-B358-E0B4E558E470}" srcOrd="6" destOrd="0" presId="urn:microsoft.com/office/officeart/2011/layout/ConvergingText"/>
    <dgm:cxn modelId="{0BEBC6D9-9327-49C2-B4BE-F7AF5AE93E65}" type="presParOf" srcId="{4A8FC815-31B9-42A8-9C53-D9B25EF70AF2}" destId="{EEACBC52-D196-46BB-87E4-809182AC983C}" srcOrd="7" destOrd="0" presId="urn:microsoft.com/office/officeart/2011/layout/ConvergingText"/>
    <dgm:cxn modelId="{83D0E54E-2DD1-4CA8-A633-FED950A2F0D4}" type="presParOf" srcId="{4A8FC815-31B9-42A8-9C53-D9B25EF70AF2}" destId="{E2B5B798-6219-49BE-B875-1FAD35E0AF6E}" srcOrd="8" destOrd="0" presId="urn:microsoft.com/office/officeart/2011/layout/ConvergingText"/>
    <dgm:cxn modelId="{7E737766-8A08-4C4B-B858-31D76787F7AB}" type="presParOf" srcId="{4A8FC815-31B9-42A8-9C53-D9B25EF70AF2}" destId="{6AEBD9EE-44A9-41F0-B91A-5F6C41196542}" srcOrd="9" destOrd="0" presId="urn:microsoft.com/office/officeart/2011/layout/ConvergingText"/>
    <dgm:cxn modelId="{C690DE4F-4DBC-4A4A-A918-3CEEA5C9EB4F}" type="presParOf" srcId="{4A8FC815-31B9-42A8-9C53-D9B25EF70AF2}" destId="{6C474BB0-BF4E-42DB-BBAA-521413BF25DA}" srcOrd="10" destOrd="0" presId="urn:microsoft.com/office/officeart/2011/layout/ConvergingText"/>
    <dgm:cxn modelId="{817DB2DB-5688-464C-8F80-5F2A9C66AA99}" type="presParOf" srcId="{4A8FC815-31B9-42A8-9C53-D9B25EF70AF2}" destId="{212CC5A0-3D6B-4DED-91B7-6B27DB14246A}" srcOrd="11" destOrd="0" presId="urn:microsoft.com/office/officeart/2011/layout/ConvergingText"/>
    <dgm:cxn modelId="{954E4EF5-0AAF-4103-B4B3-70AF5C9B616A}" type="presParOf" srcId="{4A8FC815-31B9-42A8-9C53-D9B25EF70AF2}" destId="{F2ABBBA8-02B4-4B5C-A8DA-910AADD96C9F}" srcOrd="12" destOrd="0" presId="urn:microsoft.com/office/officeart/2011/layout/ConvergingText"/>
    <dgm:cxn modelId="{A31B90DB-1F9B-4FF1-9AC0-15FD261F1331}" type="presParOf" srcId="{4A8FC815-31B9-42A8-9C53-D9B25EF70AF2}" destId="{83C4E877-50D8-4E08-B7B0-C33F3DB084C4}" srcOrd="13" destOrd="0" presId="urn:microsoft.com/office/officeart/2011/layout/ConvergingText"/>
    <dgm:cxn modelId="{D454C1A2-0891-4354-8F27-B8757281AA4B}" type="presParOf" srcId="{4A8FC815-31B9-42A8-9C53-D9B25EF70AF2}" destId="{51FE6AE4-3389-4F15-A145-E8EBCCB38D46}" srcOrd="14" destOrd="0" presId="urn:microsoft.com/office/officeart/2011/layout/ConvergingText"/>
    <dgm:cxn modelId="{36C2FA5D-85EA-49AE-A36C-1906CD65F915}" type="presParOf" srcId="{4A8FC815-31B9-42A8-9C53-D9B25EF70AF2}" destId="{D4C05431-FAD1-4E08-9269-327BDCF1EDCC}" srcOrd="15" destOrd="0" presId="urn:microsoft.com/office/officeart/2011/layout/ConvergingText"/>
    <dgm:cxn modelId="{652F3748-5659-4BC8-9DF1-6CA0460B136B}" type="presParOf" srcId="{4A8FC815-31B9-42A8-9C53-D9B25EF70AF2}" destId="{6128691D-3290-49FD-8AE7-1969CF410992}" srcOrd="16" destOrd="0" presId="urn:microsoft.com/office/officeart/2011/layout/ConvergingText"/>
    <dgm:cxn modelId="{3FCE1766-1B1D-4ED7-BC61-89D2934370A9}" type="presParOf" srcId="{4A8FC815-31B9-42A8-9C53-D9B25EF70AF2}" destId="{77BEC954-9007-470A-84E7-5593DD8A28FA}" srcOrd="17" destOrd="0" presId="urn:microsoft.com/office/officeart/2011/layout/ConvergingText"/>
    <dgm:cxn modelId="{D4F172A1-6EBD-473C-B8EB-28D6AF1CCB13}" type="presParOf" srcId="{4A8FC815-31B9-42A8-9C53-D9B25EF70AF2}" destId="{A738CC4E-76E9-40B7-AA8F-EE9F98E2C9AD}" srcOrd="18" destOrd="0" presId="urn:microsoft.com/office/officeart/2011/layout/ConvergingText"/>
    <dgm:cxn modelId="{0A774096-BD1B-45BA-B703-C94C00943849}" type="presParOf" srcId="{4A8FC815-31B9-42A8-9C53-D9B25EF70AF2}" destId="{FABB3DD3-FCD6-4F11-9121-2F85905BA881}" srcOrd="19" destOrd="0" presId="urn:microsoft.com/office/officeart/2011/layout/ConvergingText"/>
    <dgm:cxn modelId="{D7BA4194-8444-4091-8AA6-77DF491CF9E7}" type="presParOf" srcId="{4A8FC815-31B9-42A8-9C53-D9B25EF70AF2}" destId="{24647924-B4BF-46F9-8A2F-C029DC1FB167}" srcOrd="20" destOrd="0" presId="urn:microsoft.com/office/officeart/2011/layout/ConvergingText"/>
    <dgm:cxn modelId="{D9D15CBE-DC53-474A-B031-C63BEC4CA907}" type="presParOf" srcId="{4A8FC815-31B9-42A8-9C53-D9B25EF70AF2}" destId="{271F1BD4-C7D9-446E-A93A-749B1C802DD2}" srcOrd="21" destOrd="0" presId="urn:microsoft.com/office/officeart/2011/layout/ConvergingText"/>
    <dgm:cxn modelId="{A87B3780-1BC2-4301-99DC-DB60D93AEE16}" type="presParOf" srcId="{4A8FC815-31B9-42A8-9C53-D9B25EF70AF2}" destId="{C482EAD2-E047-4201-951D-513C54E5810B}" srcOrd="22" destOrd="0" presId="urn:microsoft.com/office/officeart/2011/layout/ConvergingText"/>
    <dgm:cxn modelId="{B6F4F394-C930-44EF-AFC2-D113974EA0DA}" type="presParOf" srcId="{4A8FC815-31B9-42A8-9C53-D9B25EF70AF2}" destId="{131179E5-0260-44E5-ABD2-4FA0C462CCC3}" srcOrd="23" destOrd="0" presId="urn:microsoft.com/office/officeart/2011/layout/ConvergingText"/>
    <dgm:cxn modelId="{3548D3EE-4C11-4590-B45D-3A9561A3DA0C}" type="presParOf" srcId="{4A8FC815-31B9-42A8-9C53-D9B25EF70AF2}" destId="{4ED7F052-8381-415A-A090-FD0CEA347659}" srcOrd="24" destOrd="0" presId="urn:microsoft.com/office/officeart/2011/layout/ConvergingText"/>
    <dgm:cxn modelId="{D9211BAF-6D95-4F04-A697-8298E1EF1A18}" type="presParOf" srcId="{4A8FC815-31B9-42A8-9C53-D9B25EF70AF2}" destId="{7E9D2AE5-8C68-429C-990D-D160A66653AE}" srcOrd="25" destOrd="0" presId="urn:microsoft.com/office/officeart/2011/layout/ConvergingText"/>
    <dgm:cxn modelId="{4C56AF0C-488D-4714-88BB-41924B6E3CC9}" type="presParOf" srcId="{4A8FC815-31B9-42A8-9C53-D9B25EF70AF2}" destId="{C264864B-279C-4258-95F5-253F8CF7F929}" srcOrd="26" destOrd="0" presId="urn:microsoft.com/office/officeart/2011/layout/ConvergingText"/>
    <dgm:cxn modelId="{5842B931-F7DE-4BD9-90C1-2B87975D7598}" type="presParOf" srcId="{4A8FC815-31B9-42A8-9C53-D9B25EF70AF2}" destId="{1606F81F-894A-424B-AB6A-2556D039C39B}" srcOrd="27" destOrd="0" presId="urn:microsoft.com/office/officeart/2011/layout/ConvergingText"/>
    <dgm:cxn modelId="{B7BF1BB9-BE71-4D29-B5DC-C2A5B4CC42EC}" type="presParOf" srcId="{4A8FC815-31B9-42A8-9C53-D9B25EF70AF2}" destId="{77F872F3-65C4-4811-AECE-8581F6F450BE}" srcOrd="28" destOrd="0" presId="urn:microsoft.com/office/officeart/2011/layout/ConvergingTex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E0010D-CE79-4AB3-939A-D1D898B99FE9}" type="doc">
      <dgm:prSet loTypeId="urn:microsoft.com/office/officeart/2005/8/layout/h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D911B27-DC41-4AD4-BFC8-7B0C3F72D603}">
      <dgm:prSet phldrT="[Text]"/>
      <dgm:spPr/>
      <dgm:t>
        <a:bodyPr/>
        <a:lstStyle/>
        <a:p>
          <a:r>
            <a:rPr lang="en-US" dirty="0" smtClean="0"/>
            <a:t>Rayset generation</a:t>
          </a:r>
          <a:endParaRPr lang="en-US" dirty="0"/>
        </a:p>
      </dgm:t>
    </dgm:pt>
    <dgm:pt modelId="{4868836A-A14E-4EF4-8D32-11A9C3698801}" type="parTrans" cxnId="{1632D37A-E224-47B3-8A28-C0CC5D2773C1}">
      <dgm:prSet/>
      <dgm:spPr/>
      <dgm:t>
        <a:bodyPr/>
        <a:lstStyle/>
        <a:p>
          <a:endParaRPr lang="en-US"/>
        </a:p>
      </dgm:t>
    </dgm:pt>
    <dgm:pt modelId="{81318BDA-EF99-42B4-9B21-CBCAAB0EB5DE}" type="sibTrans" cxnId="{1632D37A-E224-47B3-8A28-C0CC5D2773C1}">
      <dgm:prSet/>
      <dgm:spPr/>
      <dgm:t>
        <a:bodyPr/>
        <a:lstStyle/>
        <a:p>
          <a:endParaRPr lang="en-US"/>
        </a:p>
      </dgm:t>
    </dgm:pt>
    <dgm:pt modelId="{C50335A9-6C62-4B1E-9E61-F9D0AF32BE7E}">
      <dgm:prSet phldrT="[Text]"/>
      <dgm:spPr/>
      <dgm:t>
        <a:bodyPr/>
        <a:lstStyle/>
        <a:p>
          <a:r>
            <a:rPr lang="en-US" dirty="0" smtClean="0"/>
            <a:t>Trace particles on original luminaire model</a:t>
          </a:r>
          <a:endParaRPr lang="en-US" dirty="0"/>
        </a:p>
      </dgm:t>
    </dgm:pt>
    <dgm:pt modelId="{28840C1F-C35B-46DB-BD0A-916D66B59C7B}" type="parTrans" cxnId="{D1D2AFD6-BB3B-4B74-A0AE-EBE44BBF579F}">
      <dgm:prSet/>
      <dgm:spPr/>
      <dgm:t>
        <a:bodyPr/>
        <a:lstStyle/>
        <a:p>
          <a:endParaRPr lang="en-US"/>
        </a:p>
      </dgm:t>
    </dgm:pt>
    <dgm:pt modelId="{4C4BDBEF-B9B3-4FED-8AFB-F2244EAD3774}" type="sibTrans" cxnId="{D1D2AFD6-BB3B-4B74-A0AE-EBE44BBF579F}">
      <dgm:prSet/>
      <dgm:spPr/>
      <dgm:t>
        <a:bodyPr/>
        <a:lstStyle/>
        <a:p>
          <a:endParaRPr lang="en-US"/>
        </a:p>
      </dgm:t>
    </dgm:pt>
    <dgm:pt modelId="{88E35C2D-9BFA-49B7-A387-1620046CE06A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Point-sources generation</a:t>
          </a:r>
          <a:endParaRPr lang="en-US" dirty="0"/>
        </a:p>
      </dgm:t>
    </dgm:pt>
    <dgm:pt modelId="{CDC9C230-5C28-41BC-9D7A-A89DFEFF3C60}" type="parTrans" cxnId="{7D544B61-6559-42E6-9567-86B46DB5C056}">
      <dgm:prSet/>
      <dgm:spPr/>
      <dgm:t>
        <a:bodyPr/>
        <a:lstStyle/>
        <a:p>
          <a:endParaRPr lang="en-US"/>
        </a:p>
      </dgm:t>
    </dgm:pt>
    <dgm:pt modelId="{98BDB212-0DDB-4C34-8707-D78757C743B5}" type="sibTrans" cxnId="{7D544B61-6559-42E6-9567-86B46DB5C056}">
      <dgm:prSet/>
      <dgm:spPr/>
      <dgm:t>
        <a:bodyPr/>
        <a:lstStyle/>
        <a:p>
          <a:endParaRPr lang="en-US"/>
        </a:p>
      </dgm:t>
    </dgm:pt>
    <dgm:pt modelId="{10AD8801-46AE-4021-A923-3E8DC5A301E3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Choose positions for point-sources</a:t>
          </a:r>
          <a:endParaRPr lang="en-US" dirty="0"/>
        </a:p>
      </dgm:t>
    </dgm:pt>
    <dgm:pt modelId="{D2CB1DE6-9632-46E3-988E-E6D57915A5BA}" type="parTrans" cxnId="{8C708202-5A01-4692-BE5B-5D0A4F86F3CA}">
      <dgm:prSet/>
      <dgm:spPr/>
      <dgm:t>
        <a:bodyPr/>
        <a:lstStyle/>
        <a:p>
          <a:endParaRPr lang="en-US"/>
        </a:p>
      </dgm:t>
    </dgm:pt>
    <dgm:pt modelId="{73BB9DBB-A86F-4B2C-A861-853BF061C3AD}" type="sibTrans" cxnId="{8C708202-5A01-4692-BE5B-5D0A4F86F3CA}">
      <dgm:prSet/>
      <dgm:spPr/>
      <dgm:t>
        <a:bodyPr/>
        <a:lstStyle/>
        <a:p>
          <a:endParaRPr lang="en-US"/>
        </a:p>
      </dgm:t>
    </dgm:pt>
    <dgm:pt modelId="{7D51019A-5D9D-44AF-AA36-40A339097786}">
      <dgm:prSet phldrT="[Text]"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D94C383C-D8B9-4361-A6C6-24532C42DC61}" type="parTrans" cxnId="{3BD147AF-E32F-4B53-A4E5-76C799558B88}">
      <dgm:prSet/>
      <dgm:spPr/>
      <dgm:t>
        <a:bodyPr/>
        <a:lstStyle/>
        <a:p>
          <a:endParaRPr lang="en-US"/>
        </a:p>
      </dgm:t>
    </dgm:pt>
    <dgm:pt modelId="{2591CA01-3481-464B-A3C7-F1CF3355DA42}" type="sibTrans" cxnId="{3BD147AF-E32F-4B53-A4E5-76C799558B88}">
      <dgm:prSet/>
      <dgm:spPr/>
      <dgm:t>
        <a:bodyPr/>
        <a:lstStyle/>
        <a:p>
          <a:endParaRPr lang="en-US"/>
        </a:p>
      </dgm:t>
    </dgm:pt>
    <dgm:pt modelId="{465EFAD5-2CAE-4054-B91E-A89DF6B9925C}">
      <dgm:prSet phldrT="[Text]"/>
      <dgm:spPr/>
      <dgm:t>
        <a:bodyPr/>
        <a:lstStyle/>
        <a:p>
          <a:r>
            <a:rPr lang="en-US" dirty="0" smtClean="0"/>
            <a:t>Store each point-source</a:t>
          </a:r>
          <a:endParaRPr lang="en-US" dirty="0"/>
        </a:p>
      </dgm:t>
    </dgm:pt>
    <dgm:pt modelId="{09F82D54-F4E9-4DD2-B904-8DEA1C17574C}" type="parTrans" cxnId="{8D3D5304-3ECA-457A-A3B3-C69DFDA95E39}">
      <dgm:prSet/>
      <dgm:spPr/>
      <dgm:t>
        <a:bodyPr/>
        <a:lstStyle/>
        <a:p>
          <a:endParaRPr lang="en-US"/>
        </a:p>
      </dgm:t>
    </dgm:pt>
    <dgm:pt modelId="{BE2817CF-B3F6-46A7-925C-3FC74E2196A1}" type="sibTrans" cxnId="{8D3D5304-3ECA-457A-A3B3-C69DFDA95E39}">
      <dgm:prSet/>
      <dgm:spPr/>
      <dgm:t>
        <a:bodyPr/>
        <a:lstStyle/>
        <a:p>
          <a:endParaRPr lang="en-US"/>
        </a:p>
      </dgm:t>
    </dgm:pt>
    <dgm:pt modelId="{4CBF96C4-E1F8-433B-B821-0CDC8D9B6061}">
      <dgm:prSet phldrT="[Text]"/>
      <dgm:spPr/>
      <dgm:t>
        <a:bodyPr/>
        <a:lstStyle/>
        <a:p>
          <a:r>
            <a:rPr lang="en-US" dirty="0" smtClean="0"/>
            <a:t>Store only last particle before a ray miss</a:t>
          </a:r>
          <a:endParaRPr lang="en-US" dirty="0"/>
        </a:p>
      </dgm:t>
    </dgm:pt>
    <dgm:pt modelId="{27D517ED-332C-4A57-BD0C-4A4CC00B5F3E}" type="parTrans" cxnId="{BBBAE999-AF12-49B1-B51B-842AAA02D193}">
      <dgm:prSet/>
      <dgm:spPr/>
      <dgm:t>
        <a:bodyPr/>
        <a:lstStyle/>
        <a:p>
          <a:endParaRPr lang="en-US"/>
        </a:p>
      </dgm:t>
    </dgm:pt>
    <dgm:pt modelId="{C92D30DA-18ED-4260-826C-432EB78B7C2B}" type="sibTrans" cxnId="{BBBAE999-AF12-49B1-B51B-842AAA02D193}">
      <dgm:prSet/>
      <dgm:spPr/>
      <dgm:t>
        <a:bodyPr/>
        <a:lstStyle/>
        <a:p>
          <a:endParaRPr lang="en-US"/>
        </a:p>
      </dgm:t>
    </dgm:pt>
    <dgm:pt modelId="{170F588C-FA2A-464A-B857-D364F657F5D4}">
      <dgm:prSet phldrT="[Text]"/>
      <dgm:spPr/>
      <dgm:t>
        <a:bodyPr/>
        <a:lstStyle/>
        <a:p>
          <a:endParaRPr lang="en-US" dirty="0"/>
        </a:p>
      </dgm:t>
    </dgm:pt>
    <dgm:pt modelId="{CCA62D46-8856-4C00-AAB7-32C8CCC595E0}" type="parTrans" cxnId="{23D0F467-38CB-4AC8-9395-FF7ED096C78F}">
      <dgm:prSet/>
      <dgm:spPr/>
      <dgm:t>
        <a:bodyPr/>
        <a:lstStyle/>
        <a:p>
          <a:endParaRPr lang="en-US"/>
        </a:p>
      </dgm:t>
    </dgm:pt>
    <dgm:pt modelId="{C6A3EB41-5EF6-4A36-8FE7-2627FFAA2687}" type="sibTrans" cxnId="{23D0F467-38CB-4AC8-9395-FF7ED096C78F}">
      <dgm:prSet/>
      <dgm:spPr/>
      <dgm:t>
        <a:bodyPr/>
        <a:lstStyle/>
        <a:p>
          <a:endParaRPr lang="en-US"/>
        </a:p>
      </dgm:t>
    </dgm:pt>
    <dgm:pt modelId="{D10BF71D-0241-48E8-925A-D148A3FF11CA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Assign particles to group</a:t>
          </a:r>
          <a:endParaRPr lang="en-US" dirty="0"/>
        </a:p>
      </dgm:t>
    </dgm:pt>
    <dgm:pt modelId="{7D786091-16BA-40FC-B252-55C3C782CB35}" type="parTrans" cxnId="{E089E0C5-7A8F-4376-92F9-D7C9E298E859}">
      <dgm:prSet/>
      <dgm:spPr/>
      <dgm:t>
        <a:bodyPr/>
        <a:lstStyle/>
        <a:p>
          <a:endParaRPr lang="en-US"/>
        </a:p>
      </dgm:t>
    </dgm:pt>
    <dgm:pt modelId="{D395D36B-1901-4DD5-ABB9-0A245594192B}" type="sibTrans" cxnId="{E089E0C5-7A8F-4376-92F9-D7C9E298E859}">
      <dgm:prSet/>
      <dgm:spPr/>
      <dgm:t>
        <a:bodyPr/>
        <a:lstStyle/>
        <a:p>
          <a:endParaRPr lang="en-US"/>
        </a:p>
      </dgm:t>
    </dgm:pt>
    <dgm:pt modelId="{92CF3C77-387A-4DA5-B374-3076D86B86E8}">
      <dgm:prSet phldrT="[Text]"/>
      <dgm:spPr/>
      <dgm:t>
        <a:bodyPr/>
        <a:lstStyle/>
        <a:p>
          <a:r>
            <a:rPr lang="en-US" dirty="0" smtClean="0"/>
            <a:t>Use files at rendering</a:t>
          </a:r>
          <a:endParaRPr lang="en-US" dirty="0"/>
        </a:p>
      </dgm:t>
    </dgm:pt>
    <dgm:pt modelId="{1DD943A0-75DE-4971-AA87-000EC9710898}" type="parTrans" cxnId="{D0CC5D0B-FFA5-4D89-9B8A-C59740D09293}">
      <dgm:prSet/>
      <dgm:spPr/>
    </dgm:pt>
    <dgm:pt modelId="{B4D5B66A-82A7-4853-A536-7BF36D87C21F}" type="sibTrans" cxnId="{D0CC5D0B-FFA5-4D89-9B8A-C59740D09293}">
      <dgm:prSet/>
      <dgm:spPr/>
    </dgm:pt>
    <dgm:pt modelId="{A0891FAA-4090-4185-9BDF-A73E4E99591C}" type="pres">
      <dgm:prSet presAssocID="{76E0010D-CE79-4AB3-939A-D1D898B99F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6D4065-A77F-44D8-BD91-3D1416334939}" type="pres">
      <dgm:prSet presAssocID="{76E0010D-CE79-4AB3-939A-D1D898B99FE9}" presName="tSp" presStyleCnt="0"/>
      <dgm:spPr/>
    </dgm:pt>
    <dgm:pt modelId="{BDD8F0BC-3599-44E0-8133-FA12734FCB2A}" type="pres">
      <dgm:prSet presAssocID="{76E0010D-CE79-4AB3-939A-D1D898B99FE9}" presName="bSp" presStyleCnt="0"/>
      <dgm:spPr/>
    </dgm:pt>
    <dgm:pt modelId="{4E3DA050-7BDE-480C-891B-80505B6649E5}" type="pres">
      <dgm:prSet presAssocID="{76E0010D-CE79-4AB3-939A-D1D898B99FE9}" presName="process" presStyleCnt="0"/>
      <dgm:spPr/>
    </dgm:pt>
    <dgm:pt modelId="{719E9911-24AC-4B80-B32A-5992CDEE3BFD}" type="pres">
      <dgm:prSet presAssocID="{0D911B27-DC41-4AD4-BFC8-7B0C3F72D603}" presName="composite1" presStyleCnt="0"/>
      <dgm:spPr/>
    </dgm:pt>
    <dgm:pt modelId="{F6FCABCE-06E7-42E1-8F49-940DE5D18D2E}" type="pres">
      <dgm:prSet presAssocID="{0D911B27-DC41-4AD4-BFC8-7B0C3F72D603}" presName="dummyNode1" presStyleLbl="node1" presStyleIdx="0" presStyleCnt="3"/>
      <dgm:spPr/>
    </dgm:pt>
    <dgm:pt modelId="{31F045E9-685E-4FEA-ABB6-DAD7C87C3B3A}" type="pres">
      <dgm:prSet presAssocID="{0D911B27-DC41-4AD4-BFC8-7B0C3F72D60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2D82-4675-4812-9C8C-00EBFF9FB7E6}" type="pres">
      <dgm:prSet presAssocID="{0D911B27-DC41-4AD4-BFC8-7B0C3F72D60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64437-7E34-4FE9-86CE-B81F819A6EF8}" type="pres">
      <dgm:prSet presAssocID="{0D911B27-DC41-4AD4-BFC8-7B0C3F72D60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D3552-CBB6-4729-AEA7-7B2CAF0EA926}" type="pres">
      <dgm:prSet presAssocID="{0D911B27-DC41-4AD4-BFC8-7B0C3F72D603}" presName="connSite1" presStyleCnt="0"/>
      <dgm:spPr/>
    </dgm:pt>
    <dgm:pt modelId="{695F34EE-CB1D-440A-9AF6-68EA6EDE24D6}" type="pres">
      <dgm:prSet presAssocID="{81318BDA-EF99-42B4-9B21-CBCAAB0EB5DE}" presName="Name9" presStyleLbl="sibTrans2D1" presStyleIdx="0" presStyleCnt="2"/>
      <dgm:spPr/>
      <dgm:t>
        <a:bodyPr/>
        <a:lstStyle/>
        <a:p>
          <a:endParaRPr lang="en-US"/>
        </a:p>
      </dgm:t>
    </dgm:pt>
    <dgm:pt modelId="{4C4FA5DD-9C4A-4AA4-85C1-1CB084365289}" type="pres">
      <dgm:prSet presAssocID="{88E35C2D-9BFA-49B7-A387-1620046CE06A}" presName="composite2" presStyleCnt="0"/>
      <dgm:spPr/>
    </dgm:pt>
    <dgm:pt modelId="{5A9EA248-A335-4BCE-B14D-EF358B5914A0}" type="pres">
      <dgm:prSet presAssocID="{88E35C2D-9BFA-49B7-A387-1620046CE06A}" presName="dummyNode2" presStyleLbl="node1" presStyleIdx="0" presStyleCnt="3"/>
      <dgm:spPr/>
    </dgm:pt>
    <dgm:pt modelId="{87F2F58C-B86F-4ABA-9B5F-AFE56432216F}" type="pres">
      <dgm:prSet presAssocID="{88E35C2D-9BFA-49B7-A387-1620046CE06A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3C8E6-C191-4B48-B534-C8451EDD5208}" type="pres">
      <dgm:prSet presAssocID="{88E35C2D-9BFA-49B7-A387-1620046CE06A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D1EE1-A2D5-4A35-AE26-22B415593200}" type="pres">
      <dgm:prSet presAssocID="{88E35C2D-9BFA-49B7-A387-1620046CE06A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B7136-291E-456E-8887-12CED6DC9C45}" type="pres">
      <dgm:prSet presAssocID="{88E35C2D-9BFA-49B7-A387-1620046CE06A}" presName="connSite2" presStyleCnt="0"/>
      <dgm:spPr/>
    </dgm:pt>
    <dgm:pt modelId="{7006488F-650D-4FEC-BA95-E205656C85B2}" type="pres">
      <dgm:prSet presAssocID="{98BDB212-0DDB-4C34-8707-D78757C743B5}" presName="Name18" presStyleLbl="sibTrans2D1" presStyleIdx="1" presStyleCnt="2"/>
      <dgm:spPr/>
      <dgm:t>
        <a:bodyPr/>
        <a:lstStyle/>
        <a:p>
          <a:endParaRPr lang="en-US"/>
        </a:p>
      </dgm:t>
    </dgm:pt>
    <dgm:pt modelId="{042D9849-099B-4B30-9067-52C123C34421}" type="pres">
      <dgm:prSet presAssocID="{7D51019A-5D9D-44AF-AA36-40A339097786}" presName="composite1" presStyleCnt="0"/>
      <dgm:spPr/>
    </dgm:pt>
    <dgm:pt modelId="{03DDE2C8-6192-4B6E-AC7A-F0AE0E244669}" type="pres">
      <dgm:prSet presAssocID="{7D51019A-5D9D-44AF-AA36-40A339097786}" presName="dummyNode1" presStyleLbl="node1" presStyleIdx="1" presStyleCnt="3"/>
      <dgm:spPr/>
    </dgm:pt>
    <dgm:pt modelId="{54D5619E-9E17-497C-B132-963B5B3CF4DC}" type="pres">
      <dgm:prSet presAssocID="{7D51019A-5D9D-44AF-AA36-40A33909778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63501-A7AA-4BBF-A455-B0F808BB7FB9}" type="pres">
      <dgm:prSet presAssocID="{7D51019A-5D9D-44AF-AA36-40A33909778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43D6E-8451-4DC0-95E9-A16724154F9E}" type="pres">
      <dgm:prSet presAssocID="{7D51019A-5D9D-44AF-AA36-40A33909778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4F5DD-6E05-4594-9C0E-E070CEF9B35D}" type="pres">
      <dgm:prSet presAssocID="{7D51019A-5D9D-44AF-AA36-40A339097786}" presName="connSite1" presStyleCnt="0"/>
      <dgm:spPr/>
    </dgm:pt>
  </dgm:ptLst>
  <dgm:cxnLst>
    <dgm:cxn modelId="{7BA0DE17-E076-46E4-A945-C142D2807595}" type="presOf" srcId="{4CBF96C4-E1F8-433B-B821-0CDC8D9B6061}" destId="{101A2D82-4675-4812-9C8C-00EBFF9FB7E6}" srcOrd="1" destOrd="1" presId="urn:microsoft.com/office/officeart/2005/8/layout/hProcess4"/>
    <dgm:cxn modelId="{EBECEDB4-EA78-42C4-83E8-0AADB39C3FFC}" type="presOf" srcId="{D10BF71D-0241-48E8-925A-D148A3FF11CA}" destId="{87F2F58C-B86F-4ABA-9B5F-AFE56432216F}" srcOrd="0" destOrd="1" presId="urn:microsoft.com/office/officeart/2005/8/layout/hProcess4"/>
    <dgm:cxn modelId="{D0CC5D0B-FFA5-4D89-9B8A-C59740D09293}" srcId="{7D51019A-5D9D-44AF-AA36-40A339097786}" destId="{92CF3C77-387A-4DA5-B374-3076D86B86E8}" srcOrd="1" destOrd="0" parTransId="{1DD943A0-75DE-4971-AA87-000EC9710898}" sibTransId="{B4D5B66A-82A7-4853-A536-7BF36D87C21F}"/>
    <dgm:cxn modelId="{BE9330B4-8020-440E-BB35-CE3221EDBA6D}" type="presOf" srcId="{170F588C-FA2A-464A-B857-D364F657F5D4}" destId="{101A2D82-4675-4812-9C8C-00EBFF9FB7E6}" srcOrd="1" destOrd="2" presId="urn:microsoft.com/office/officeart/2005/8/layout/hProcess4"/>
    <dgm:cxn modelId="{8D3D5304-3ECA-457A-A3B3-C69DFDA95E39}" srcId="{7D51019A-5D9D-44AF-AA36-40A339097786}" destId="{465EFAD5-2CAE-4054-B91E-A89DF6B9925C}" srcOrd="0" destOrd="0" parTransId="{09F82D54-F4E9-4DD2-B904-8DEA1C17574C}" sibTransId="{BE2817CF-B3F6-46A7-925C-3FC74E2196A1}"/>
    <dgm:cxn modelId="{E089E0C5-7A8F-4376-92F9-D7C9E298E859}" srcId="{88E35C2D-9BFA-49B7-A387-1620046CE06A}" destId="{D10BF71D-0241-48E8-925A-D148A3FF11CA}" srcOrd="1" destOrd="0" parTransId="{7D786091-16BA-40FC-B252-55C3C782CB35}" sibTransId="{D395D36B-1901-4DD5-ABB9-0A245594192B}"/>
    <dgm:cxn modelId="{3653212C-C320-4D16-BF5C-DAE2F4F2CC13}" type="presOf" srcId="{10AD8801-46AE-4021-A923-3E8DC5A301E3}" destId="{87F2F58C-B86F-4ABA-9B5F-AFE56432216F}" srcOrd="0" destOrd="0" presId="urn:microsoft.com/office/officeart/2005/8/layout/hProcess4"/>
    <dgm:cxn modelId="{01469E7F-38B3-4CD8-B111-644B4D225EC5}" type="presOf" srcId="{76E0010D-CE79-4AB3-939A-D1D898B99FE9}" destId="{A0891FAA-4090-4185-9BDF-A73E4E99591C}" srcOrd="0" destOrd="0" presId="urn:microsoft.com/office/officeart/2005/8/layout/hProcess4"/>
    <dgm:cxn modelId="{67A9C64D-975C-4817-8DB6-A92DC726A192}" type="presOf" srcId="{10AD8801-46AE-4021-A923-3E8DC5A301E3}" destId="{3BF3C8E6-C191-4B48-B534-C8451EDD5208}" srcOrd="1" destOrd="0" presId="urn:microsoft.com/office/officeart/2005/8/layout/hProcess4"/>
    <dgm:cxn modelId="{5A3207AC-3A51-4D4C-BCF4-7F807AA2CAC2}" type="presOf" srcId="{92CF3C77-387A-4DA5-B374-3076D86B86E8}" destId="{54D5619E-9E17-497C-B132-963B5B3CF4DC}" srcOrd="0" destOrd="1" presId="urn:microsoft.com/office/officeart/2005/8/layout/hProcess4"/>
    <dgm:cxn modelId="{A69D45A5-2ADB-48D4-AAAC-EC0F65921898}" type="presOf" srcId="{98BDB212-0DDB-4C34-8707-D78757C743B5}" destId="{7006488F-650D-4FEC-BA95-E205656C85B2}" srcOrd="0" destOrd="0" presId="urn:microsoft.com/office/officeart/2005/8/layout/hProcess4"/>
    <dgm:cxn modelId="{0EE4DDB0-A51D-425D-9D32-C3794B72FCCC}" type="presOf" srcId="{81318BDA-EF99-42B4-9B21-CBCAAB0EB5DE}" destId="{695F34EE-CB1D-440A-9AF6-68EA6EDE24D6}" srcOrd="0" destOrd="0" presId="urn:microsoft.com/office/officeart/2005/8/layout/hProcess4"/>
    <dgm:cxn modelId="{7D544B61-6559-42E6-9567-86B46DB5C056}" srcId="{76E0010D-CE79-4AB3-939A-D1D898B99FE9}" destId="{88E35C2D-9BFA-49B7-A387-1620046CE06A}" srcOrd="1" destOrd="0" parTransId="{CDC9C230-5C28-41BC-9D7A-A89DFEFF3C60}" sibTransId="{98BDB212-0DDB-4C34-8707-D78757C743B5}"/>
    <dgm:cxn modelId="{88640F91-A720-43D1-905A-2262EA2526E5}" type="presOf" srcId="{4CBF96C4-E1F8-433B-B821-0CDC8D9B6061}" destId="{31F045E9-685E-4FEA-ABB6-DAD7C87C3B3A}" srcOrd="0" destOrd="1" presId="urn:microsoft.com/office/officeart/2005/8/layout/hProcess4"/>
    <dgm:cxn modelId="{629445EF-F252-48D3-BA8E-8840DA91ECAD}" type="presOf" srcId="{465EFAD5-2CAE-4054-B91E-A89DF6B9925C}" destId="{54D5619E-9E17-497C-B132-963B5B3CF4DC}" srcOrd="0" destOrd="0" presId="urn:microsoft.com/office/officeart/2005/8/layout/hProcess4"/>
    <dgm:cxn modelId="{E3A4ED70-978D-4CB6-A18C-FF502728947D}" type="presOf" srcId="{C50335A9-6C62-4B1E-9E61-F9D0AF32BE7E}" destId="{101A2D82-4675-4812-9C8C-00EBFF9FB7E6}" srcOrd="1" destOrd="0" presId="urn:microsoft.com/office/officeart/2005/8/layout/hProcess4"/>
    <dgm:cxn modelId="{3BD147AF-E32F-4B53-A4E5-76C799558B88}" srcId="{76E0010D-CE79-4AB3-939A-D1D898B99FE9}" destId="{7D51019A-5D9D-44AF-AA36-40A339097786}" srcOrd="2" destOrd="0" parTransId="{D94C383C-D8B9-4361-A6C6-24532C42DC61}" sibTransId="{2591CA01-3481-464B-A3C7-F1CF3355DA42}"/>
    <dgm:cxn modelId="{1632D37A-E224-47B3-8A28-C0CC5D2773C1}" srcId="{76E0010D-CE79-4AB3-939A-D1D898B99FE9}" destId="{0D911B27-DC41-4AD4-BFC8-7B0C3F72D603}" srcOrd="0" destOrd="0" parTransId="{4868836A-A14E-4EF4-8D32-11A9C3698801}" sibTransId="{81318BDA-EF99-42B4-9B21-CBCAAB0EB5DE}"/>
    <dgm:cxn modelId="{36BB9A5E-3F1A-4C66-A4C7-B609D1DABEB6}" type="presOf" srcId="{465EFAD5-2CAE-4054-B91E-A89DF6B9925C}" destId="{CA563501-A7AA-4BBF-A455-B0F808BB7FB9}" srcOrd="1" destOrd="0" presId="urn:microsoft.com/office/officeart/2005/8/layout/hProcess4"/>
    <dgm:cxn modelId="{23D0F467-38CB-4AC8-9395-FF7ED096C78F}" srcId="{0D911B27-DC41-4AD4-BFC8-7B0C3F72D603}" destId="{170F588C-FA2A-464A-B857-D364F657F5D4}" srcOrd="2" destOrd="0" parTransId="{CCA62D46-8856-4C00-AAB7-32C8CCC595E0}" sibTransId="{C6A3EB41-5EF6-4A36-8FE7-2627FFAA2687}"/>
    <dgm:cxn modelId="{D1D2AFD6-BB3B-4B74-A0AE-EBE44BBF579F}" srcId="{0D911B27-DC41-4AD4-BFC8-7B0C3F72D603}" destId="{C50335A9-6C62-4B1E-9E61-F9D0AF32BE7E}" srcOrd="0" destOrd="0" parTransId="{28840C1F-C35B-46DB-BD0A-916D66B59C7B}" sibTransId="{4C4BDBEF-B9B3-4FED-8AFB-F2244EAD3774}"/>
    <dgm:cxn modelId="{9546D594-44C8-4F1F-9223-0FA56121BA49}" type="presOf" srcId="{C50335A9-6C62-4B1E-9E61-F9D0AF32BE7E}" destId="{31F045E9-685E-4FEA-ABB6-DAD7C87C3B3A}" srcOrd="0" destOrd="0" presId="urn:microsoft.com/office/officeart/2005/8/layout/hProcess4"/>
    <dgm:cxn modelId="{97CC9AFC-2052-4B99-BE4B-87578D3E95FA}" type="presOf" srcId="{170F588C-FA2A-464A-B857-D364F657F5D4}" destId="{31F045E9-685E-4FEA-ABB6-DAD7C87C3B3A}" srcOrd="0" destOrd="2" presId="urn:microsoft.com/office/officeart/2005/8/layout/hProcess4"/>
    <dgm:cxn modelId="{25762366-849D-49D5-B684-C28A86F18A54}" type="presOf" srcId="{0D911B27-DC41-4AD4-BFC8-7B0C3F72D603}" destId="{B1D64437-7E34-4FE9-86CE-B81F819A6EF8}" srcOrd="0" destOrd="0" presId="urn:microsoft.com/office/officeart/2005/8/layout/hProcess4"/>
    <dgm:cxn modelId="{8C708202-5A01-4692-BE5B-5D0A4F86F3CA}" srcId="{88E35C2D-9BFA-49B7-A387-1620046CE06A}" destId="{10AD8801-46AE-4021-A923-3E8DC5A301E3}" srcOrd="0" destOrd="0" parTransId="{D2CB1DE6-9632-46E3-988E-E6D57915A5BA}" sibTransId="{73BB9DBB-A86F-4B2C-A861-853BF061C3AD}"/>
    <dgm:cxn modelId="{3BE49E18-5DF1-4768-9707-E56C0967B474}" type="presOf" srcId="{92CF3C77-387A-4DA5-B374-3076D86B86E8}" destId="{CA563501-A7AA-4BBF-A455-B0F808BB7FB9}" srcOrd="1" destOrd="1" presId="urn:microsoft.com/office/officeart/2005/8/layout/hProcess4"/>
    <dgm:cxn modelId="{F9153D74-D602-4096-A71C-3739249D055F}" type="presOf" srcId="{D10BF71D-0241-48E8-925A-D148A3FF11CA}" destId="{3BF3C8E6-C191-4B48-B534-C8451EDD5208}" srcOrd="1" destOrd="1" presId="urn:microsoft.com/office/officeart/2005/8/layout/hProcess4"/>
    <dgm:cxn modelId="{3E8FF464-C00F-47EB-A00A-A3B0450A6B40}" type="presOf" srcId="{7D51019A-5D9D-44AF-AA36-40A339097786}" destId="{67143D6E-8451-4DC0-95E9-A16724154F9E}" srcOrd="0" destOrd="0" presId="urn:microsoft.com/office/officeart/2005/8/layout/hProcess4"/>
    <dgm:cxn modelId="{BBBAE999-AF12-49B1-B51B-842AAA02D193}" srcId="{0D911B27-DC41-4AD4-BFC8-7B0C3F72D603}" destId="{4CBF96C4-E1F8-433B-B821-0CDC8D9B6061}" srcOrd="1" destOrd="0" parTransId="{27D517ED-332C-4A57-BD0C-4A4CC00B5F3E}" sibTransId="{C92D30DA-18ED-4260-826C-432EB78B7C2B}"/>
    <dgm:cxn modelId="{DC0FCC00-08B6-456F-ACA1-AFD9014483D3}" type="presOf" srcId="{88E35C2D-9BFA-49B7-A387-1620046CE06A}" destId="{F21D1EE1-A2D5-4A35-AE26-22B415593200}" srcOrd="0" destOrd="0" presId="urn:microsoft.com/office/officeart/2005/8/layout/hProcess4"/>
    <dgm:cxn modelId="{E1726B10-8A4F-42FB-8275-2BB8D899C31B}" type="presParOf" srcId="{A0891FAA-4090-4185-9BDF-A73E4E99591C}" destId="{016D4065-A77F-44D8-BD91-3D1416334939}" srcOrd="0" destOrd="0" presId="urn:microsoft.com/office/officeart/2005/8/layout/hProcess4"/>
    <dgm:cxn modelId="{F47B9967-395D-4B4A-8507-360984F1BEAC}" type="presParOf" srcId="{A0891FAA-4090-4185-9BDF-A73E4E99591C}" destId="{BDD8F0BC-3599-44E0-8133-FA12734FCB2A}" srcOrd="1" destOrd="0" presId="urn:microsoft.com/office/officeart/2005/8/layout/hProcess4"/>
    <dgm:cxn modelId="{D2D9689B-4F69-4633-AC65-9F241E3D8F84}" type="presParOf" srcId="{A0891FAA-4090-4185-9BDF-A73E4E99591C}" destId="{4E3DA050-7BDE-480C-891B-80505B6649E5}" srcOrd="2" destOrd="0" presId="urn:microsoft.com/office/officeart/2005/8/layout/hProcess4"/>
    <dgm:cxn modelId="{17C6AB25-AFCB-49D0-BF4E-4880359B128A}" type="presParOf" srcId="{4E3DA050-7BDE-480C-891B-80505B6649E5}" destId="{719E9911-24AC-4B80-B32A-5992CDEE3BFD}" srcOrd="0" destOrd="0" presId="urn:microsoft.com/office/officeart/2005/8/layout/hProcess4"/>
    <dgm:cxn modelId="{EEE10DFD-81B3-4FDE-987D-CA8A5D6295E7}" type="presParOf" srcId="{719E9911-24AC-4B80-B32A-5992CDEE3BFD}" destId="{F6FCABCE-06E7-42E1-8F49-940DE5D18D2E}" srcOrd="0" destOrd="0" presId="urn:microsoft.com/office/officeart/2005/8/layout/hProcess4"/>
    <dgm:cxn modelId="{BECBB3E8-6FB0-465E-9686-4BB0398C4059}" type="presParOf" srcId="{719E9911-24AC-4B80-B32A-5992CDEE3BFD}" destId="{31F045E9-685E-4FEA-ABB6-DAD7C87C3B3A}" srcOrd="1" destOrd="0" presId="urn:microsoft.com/office/officeart/2005/8/layout/hProcess4"/>
    <dgm:cxn modelId="{725DAE7A-DCAF-4056-BBE3-7BF8FF2E02FC}" type="presParOf" srcId="{719E9911-24AC-4B80-B32A-5992CDEE3BFD}" destId="{101A2D82-4675-4812-9C8C-00EBFF9FB7E6}" srcOrd="2" destOrd="0" presId="urn:microsoft.com/office/officeart/2005/8/layout/hProcess4"/>
    <dgm:cxn modelId="{F49275F2-E201-4595-87DC-53E735B8BC1D}" type="presParOf" srcId="{719E9911-24AC-4B80-B32A-5992CDEE3BFD}" destId="{B1D64437-7E34-4FE9-86CE-B81F819A6EF8}" srcOrd="3" destOrd="0" presId="urn:microsoft.com/office/officeart/2005/8/layout/hProcess4"/>
    <dgm:cxn modelId="{90E1E2C0-5F5F-44A0-BB3C-254341EEDE94}" type="presParOf" srcId="{719E9911-24AC-4B80-B32A-5992CDEE3BFD}" destId="{6F6D3552-CBB6-4729-AEA7-7B2CAF0EA926}" srcOrd="4" destOrd="0" presId="urn:microsoft.com/office/officeart/2005/8/layout/hProcess4"/>
    <dgm:cxn modelId="{3100F835-4176-41E8-AF71-40A6759683C5}" type="presParOf" srcId="{4E3DA050-7BDE-480C-891B-80505B6649E5}" destId="{695F34EE-CB1D-440A-9AF6-68EA6EDE24D6}" srcOrd="1" destOrd="0" presId="urn:microsoft.com/office/officeart/2005/8/layout/hProcess4"/>
    <dgm:cxn modelId="{E9DBC237-9D01-4CBE-AEF9-4B0C7D69A663}" type="presParOf" srcId="{4E3DA050-7BDE-480C-891B-80505B6649E5}" destId="{4C4FA5DD-9C4A-4AA4-85C1-1CB084365289}" srcOrd="2" destOrd="0" presId="urn:microsoft.com/office/officeart/2005/8/layout/hProcess4"/>
    <dgm:cxn modelId="{F91EA0A7-259D-490D-A8D8-FFDF319329E1}" type="presParOf" srcId="{4C4FA5DD-9C4A-4AA4-85C1-1CB084365289}" destId="{5A9EA248-A335-4BCE-B14D-EF358B5914A0}" srcOrd="0" destOrd="0" presId="urn:microsoft.com/office/officeart/2005/8/layout/hProcess4"/>
    <dgm:cxn modelId="{F1D1562A-138D-4555-82CD-A6FFE64145DA}" type="presParOf" srcId="{4C4FA5DD-9C4A-4AA4-85C1-1CB084365289}" destId="{87F2F58C-B86F-4ABA-9B5F-AFE56432216F}" srcOrd="1" destOrd="0" presId="urn:microsoft.com/office/officeart/2005/8/layout/hProcess4"/>
    <dgm:cxn modelId="{4C83B84B-668F-41BD-8F71-406CBC69E717}" type="presParOf" srcId="{4C4FA5DD-9C4A-4AA4-85C1-1CB084365289}" destId="{3BF3C8E6-C191-4B48-B534-C8451EDD5208}" srcOrd="2" destOrd="0" presId="urn:microsoft.com/office/officeart/2005/8/layout/hProcess4"/>
    <dgm:cxn modelId="{AF972E8A-B549-4916-87B0-7E39686ACF69}" type="presParOf" srcId="{4C4FA5DD-9C4A-4AA4-85C1-1CB084365289}" destId="{F21D1EE1-A2D5-4A35-AE26-22B415593200}" srcOrd="3" destOrd="0" presId="urn:microsoft.com/office/officeart/2005/8/layout/hProcess4"/>
    <dgm:cxn modelId="{AA2F5F26-4905-4043-9190-4A969B9AADE1}" type="presParOf" srcId="{4C4FA5DD-9C4A-4AA4-85C1-1CB084365289}" destId="{F2FB7136-291E-456E-8887-12CED6DC9C45}" srcOrd="4" destOrd="0" presId="urn:microsoft.com/office/officeart/2005/8/layout/hProcess4"/>
    <dgm:cxn modelId="{9B7166EC-7A62-4456-9C2A-53817AEADB5F}" type="presParOf" srcId="{4E3DA050-7BDE-480C-891B-80505B6649E5}" destId="{7006488F-650D-4FEC-BA95-E205656C85B2}" srcOrd="3" destOrd="0" presId="urn:microsoft.com/office/officeart/2005/8/layout/hProcess4"/>
    <dgm:cxn modelId="{E5881D42-0CCB-411E-8B15-644174800A29}" type="presParOf" srcId="{4E3DA050-7BDE-480C-891B-80505B6649E5}" destId="{042D9849-099B-4B30-9067-52C123C34421}" srcOrd="4" destOrd="0" presId="urn:microsoft.com/office/officeart/2005/8/layout/hProcess4"/>
    <dgm:cxn modelId="{F7F51477-E3A0-41A0-93FE-9AB6EAC2AE51}" type="presParOf" srcId="{042D9849-099B-4B30-9067-52C123C34421}" destId="{03DDE2C8-6192-4B6E-AC7A-F0AE0E244669}" srcOrd="0" destOrd="0" presId="urn:microsoft.com/office/officeart/2005/8/layout/hProcess4"/>
    <dgm:cxn modelId="{1A906B79-642F-409F-860F-EA9ED5AFCE58}" type="presParOf" srcId="{042D9849-099B-4B30-9067-52C123C34421}" destId="{54D5619E-9E17-497C-B132-963B5B3CF4DC}" srcOrd="1" destOrd="0" presId="urn:microsoft.com/office/officeart/2005/8/layout/hProcess4"/>
    <dgm:cxn modelId="{FF6081E0-B59D-4DF3-B312-B5AE1AD202DB}" type="presParOf" srcId="{042D9849-099B-4B30-9067-52C123C34421}" destId="{CA563501-A7AA-4BBF-A455-B0F808BB7FB9}" srcOrd="2" destOrd="0" presId="urn:microsoft.com/office/officeart/2005/8/layout/hProcess4"/>
    <dgm:cxn modelId="{0D1884E8-30F6-4ADA-95A4-753CA746CD90}" type="presParOf" srcId="{042D9849-099B-4B30-9067-52C123C34421}" destId="{67143D6E-8451-4DC0-95E9-A16724154F9E}" srcOrd="3" destOrd="0" presId="urn:microsoft.com/office/officeart/2005/8/layout/hProcess4"/>
    <dgm:cxn modelId="{096119C3-34D6-4303-8BAB-18732F8CFC52}" type="presParOf" srcId="{042D9849-099B-4B30-9067-52C123C34421}" destId="{0494F5DD-6E05-4594-9C0E-E070CEF9B35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94ECFC-E30E-4518-9C59-3AF1C75BE126}" type="doc">
      <dgm:prSet loTypeId="urn:microsoft.com/office/officeart/2005/8/layout/chevron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E073EAD-C882-44B4-940F-BE83BCCEB4B3}">
      <dgm:prSet phldrT="[Text]"/>
      <dgm:spPr/>
      <dgm:t>
        <a:bodyPr/>
        <a:lstStyle/>
        <a:p>
          <a:r>
            <a:rPr lang="en-US" dirty="0" smtClean="0"/>
            <a:t>Positions</a:t>
          </a:r>
          <a:endParaRPr lang="en-US" dirty="0"/>
        </a:p>
      </dgm:t>
    </dgm:pt>
    <dgm:pt modelId="{885EDBAF-EAAC-49F1-8228-5CA952B054D0}" type="parTrans" cxnId="{0042F476-6A91-49F7-9B5D-B0CC31392552}">
      <dgm:prSet/>
      <dgm:spPr/>
      <dgm:t>
        <a:bodyPr/>
        <a:lstStyle/>
        <a:p>
          <a:endParaRPr lang="en-US"/>
        </a:p>
      </dgm:t>
    </dgm:pt>
    <dgm:pt modelId="{07116AC7-B5FD-462D-947E-6550A5DFAD14}" type="sibTrans" cxnId="{0042F476-6A91-49F7-9B5D-B0CC31392552}">
      <dgm:prSet/>
      <dgm:spPr/>
      <dgm:t>
        <a:bodyPr/>
        <a:lstStyle/>
        <a:p>
          <a:endParaRPr lang="en-US"/>
        </a:p>
      </dgm:t>
    </dgm:pt>
    <dgm:pt modelId="{790D9975-CB7F-49E4-8600-F92C7F04C276}">
      <dgm:prSet phldrT="[Text]"/>
      <dgm:spPr/>
      <dgm:t>
        <a:bodyPr/>
        <a:lstStyle/>
        <a:p>
          <a:r>
            <a:rPr lang="en-US" dirty="0" smtClean="0"/>
            <a:t>Agglomerative clustering [Walter et al. 2008]</a:t>
          </a:r>
          <a:endParaRPr lang="en-US" dirty="0"/>
        </a:p>
      </dgm:t>
    </dgm:pt>
    <dgm:pt modelId="{959CBE9C-CB96-4558-B1D6-98EE811FAAEF}" type="parTrans" cxnId="{770E5FDE-F887-47C2-A427-7BF21917FEEE}">
      <dgm:prSet/>
      <dgm:spPr/>
      <dgm:t>
        <a:bodyPr/>
        <a:lstStyle/>
        <a:p>
          <a:endParaRPr lang="en-US"/>
        </a:p>
      </dgm:t>
    </dgm:pt>
    <dgm:pt modelId="{E6D64B2F-3318-4211-BF19-52753E30BB98}" type="sibTrans" cxnId="{770E5FDE-F887-47C2-A427-7BF21917FEEE}">
      <dgm:prSet/>
      <dgm:spPr/>
      <dgm:t>
        <a:bodyPr/>
        <a:lstStyle/>
        <a:p>
          <a:endParaRPr lang="en-US"/>
        </a:p>
      </dgm:t>
    </dgm:pt>
    <dgm:pt modelId="{C656AA59-2D4D-4E64-A8A3-31A25A9BAFBB}">
      <dgm:prSet phldrT="[Text]"/>
      <dgm:spPr/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53EAB5C0-309B-4BA9-AEB5-A8120A2F46A9}" type="parTrans" cxnId="{84E02734-D539-4C57-8F67-394842CD2F92}">
      <dgm:prSet/>
      <dgm:spPr/>
      <dgm:t>
        <a:bodyPr/>
        <a:lstStyle/>
        <a:p>
          <a:endParaRPr lang="en-US"/>
        </a:p>
      </dgm:t>
    </dgm:pt>
    <dgm:pt modelId="{E3BE524F-1422-470A-920A-FDAA87EAD3C5}" type="sibTrans" cxnId="{84E02734-D539-4C57-8F67-394842CD2F92}">
      <dgm:prSet/>
      <dgm:spPr/>
      <dgm:t>
        <a:bodyPr/>
        <a:lstStyle/>
        <a:p>
          <a:endParaRPr lang="en-US"/>
        </a:p>
      </dgm:t>
    </dgm:pt>
    <dgm:pt modelId="{802DD8B0-7403-4E12-A6AE-30B2EC401848}">
      <dgm:prSet phldrT="[Text]"/>
      <dgm:spPr/>
      <dgm:t>
        <a:bodyPr/>
        <a:lstStyle/>
        <a:p>
          <a:r>
            <a:rPr lang="en-US" dirty="0" smtClean="0"/>
            <a:t>Squared distance to centroids only</a:t>
          </a:r>
          <a:endParaRPr lang="en-US" dirty="0"/>
        </a:p>
      </dgm:t>
    </dgm:pt>
    <dgm:pt modelId="{FF299B50-1877-40C5-B0BE-29861A21D586}" type="parTrans" cxnId="{B5ED1F8D-15C4-46CB-8E0A-2D46A7F19F06}">
      <dgm:prSet/>
      <dgm:spPr/>
      <dgm:t>
        <a:bodyPr/>
        <a:lstStyle/>
        <a:p>
          <a:endParaRPr lang="en-US"/>
        </a:p>
      </dgm:t>
    </dgm:pt>
    <dgm:pt modelId="{E22ED0EA-9C46-490F-8D1F-4D3B85629231}" type="sibTrans" cxnId="{B5ED1F8D-15C4-46CB-8E0A-2D46A7F19F06}">
      <dgm:prSet/>
      <dgm:spPr/>
      <dgm:t>
        <a:bodyPr/>
        <a:lstStyle/>
        <a:p>
          <a:endParaRPr lang="en-US"/>
        </a:p>
      </dgm:t>
    </dgm:pt>
    <dgm:pt modelId="{24F39AE0-3D54-442D-9B1B-EAAD7F9CB06A}">
      <dgm:prSet phldrT="[Text]"/>
      <dgm:spPr/>
      <dgm:t>
        <a:bodyPr/>
        <a:lstStyle/>
        <a:p>
          <a:r>
            <a:rPr lang="en-US" dirty="0" smtClean="0"/>
            <a:t>Project</a:t>
          </a:r>
          <a:endParaRPr lang="en-US" dirty="0"/>
        </a:p>
      </dgm:t>
    </dgm:pt>
    <dgm:pt modelId="{265045A4-FB13-492B-9036-2430A4B393C9}" type="parTrans" cxnId="{9D5D57E5-6398-4248-9799-050913AF5C1C}">
      <dgm:prSet/>
      <dgm:spPr/>
      <dgm:t>
        <a:bodyPr/>
        <a:lstStyle/>
        <a:p>
          <a:endParaRPr lang="en-US"/>
        </a:p>
      </dgm:t>
    </dgm:pt>
    <dgm:pt modelId="{2A2FED99-EC3E-416B-BD0F-6D44BEB5AD81}" type="sibTrans" cxnId="{9D5D57E5-6398-4248-9799-050913AF5C1C}">
      <dgm:prSet/>
      <dgm:spPr/>
      <dgm:t>
        <a:bodyPr/>
        <a:lstStyle/>
        <a:p>
          <a:endParaRPr lang="en-US"/>
        </a:p>
      </dgm:t>
    </dgm:pt>
    <dgm:pt modelId="{FE88CF5D-5054-4813-8EF1-30E26B3D0464}">
      <dgm:prSet phldrT="[Text]"/>
      <dgm:spPr/>
      <dgm:t>
        <a:bodyPr/>
        <a:lstStyle/>
        <a:p>
          <a:r>
            <a:rPr lang="en-US" dirty="0" smtClean="0"/>
            <a:t>Concentric circle mapping</a:t>
          </a:r>
          <a:endParaRPr lang="en-US" dirty="0"/>
        </a:p>
      </dgm:t>
    </dgm:pt>
    <dgm:pt modelId="{E6C839CB-F55A-4C51-BB8F-C41DBCD2A0CF}" type="parTrans" cxnId="{3CC3F39B-58F1-4100-BA39-C187C961D133}">
      <dgm:prSet/>
      <dgm:spPr/>
      <dgm:t>
        <a:bodyPr/>
        <a:lstStyle/>
        <a:p>
          <a:endParaRPr lang="en-US"/>
        </a:p>
      </dgm:t>
    </dgm:pt>
    <dgm:pt modelId="{2980D538-9D0E-4A3A-8F48-401BEA38226F}" type="sibTrans" cxnId="{3CC3F39B-58F1-4100-BA39-C187C961D133}">
      <dgm:prSet/>
      <dgm:spPr/>
      <dgm:t>
        <a:bodyPr/>
        <a:lstStyle/>
        <a:p>
          <a:endParaRPr lang="en-US"/>
        </a:p>
      </dgm:t>
    </dgm:pt>
    <dgm:pt modelId="{C9525DD5-9C51-4603-8C2B-D2F7D0AB8059}">
      <dgm:prSet phldrT="[Text]"/>
      <dgm:spPr/>
      <dgm:t>
        <a:bodyPr/>
        <a:lstStyle/>
        <a:p>
          <a:r>
            <a:rPr lang="en-US" dirty="0" smtClean="0"/>
            <a:t>Point sources at each cluster’s centroid</a:t>
          </a:r>
          <a:endParaRPr lang="en-US" dirty="0"/>
        </a:p>
      </dgm:t>
    </dgm:pt>
    <dgm:pt modelId="{8256DDB5-74E8-4838-AB72-00F2970E3273}" type="parTrans" cxnId="{FF8D6732-E35E-4057-A1CC-1DF412D68A86}">
      <dgm:prSet/>
      <dgm:spPr/>
      <dgm:t>
        <a:bodyPr/>
        <a:lstStyle/>
        <a:p>
          <a:endParaRPr lang="en-US"/>
        </a:p>
      </dgm:t>
    </dgm:pt>
    <dgm:pt modelId="{2DFA682C-C5E0-48E8-9D95-4DE23C584057}" type="sibTrans" cxnId="{FF8D6732-E35E-4057-A1CC-1DF412D68A86}">
      <dgm:prSet/>
      <dgm:spPr/>
      <dgm:t>
        <a:bodyPr/>
        <a:lstStyle/>
        <a:p>
          <a:endParaRPr lang="en-US"/>
        </a:p>
      </dgm:t>
    </dgm:pt>
    <dgm:pt modelId="{7EDF9B51-FA23-48A9-8C5B-E64C1E8C2F7D}">
      <dgm:prSet phldrT="[Text]"/>
      <dgm:spPr/>
      <dgm:t>
        <a:bodyPr/>
        <a:lstStyle/>
        <a:p>
          <a:r>
            <a:rPr lang="en-US" dirty="0" smtClean="0"/>
            <a:t>Position and power of subset of particles</a:t>
          </a:r>
          <a:endParaRPr lang="en-US" dirty="0"/>
        </a:p>
      </dgm:t>
    </dgm:pt>
    <dgm:pt modelId="{B4742256-399D-4A62-898A-034F5454C67B}" type="parTrans" cxnId="{808379ED-1698-4C7C-98C7-98B0C60C9509}">
      <dgm:prSet/>
      <dgm:spPr/>
      <dgm:t>
        <a:bodyPr/>
        <a:lstStyle/>
        <a:p>
          <a:endParaRPr lang="en-US"/>
        </a:p>
      </dgm:t>
    </dgm:pt>
    <dgm:pt modelId="{5F845C8B-680C-4CC7-AF19-9867C4F7AC7A}" type="sibTrans" cxnId="{808379ED-1698-4C7C-98C7-98B0C60C9509}">
      <dgm:prSet/>
      <dgm:spPr/>
      <dgm:t>
        <a:bodyPr/>
        <a:lstStyle/>
        <a:p>
          <a:endParaRPr lang="en-US"/>
        </a:p>
      </dgm:t>
    </dgm:pt>
    <dgm:pt modelId="{FF9E2309-6EDD-4C7E-9CC2-404939640026}" type="pres">
      <dgm:prSet presAssocID="{4D94ECFC-E30E-4518-9C59-3AF1C75BE12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1DC322-2D67-401F-AEB4-2EFE950C25C1}" type="pres">
      <dgm:prSet presAssocID="{3E073EAD-C882-44B4-940F-BE83BCCEB4B3}" presName="composite" presStyleCnt="0"/>
      <dgm:spPr/>
      <dgm:t>
        <a:bodyPr/>
        <a:lstStyle/>
        <a:p>
          <a:endParaRPr lang="en-US"/>
        </a:p>
      </dgm:t>
    </dgm:pt>
    <dgm:pt modelId="{85C91C57-AD40-40FF-BCFD-39896F79BFD9}" type="pres">
      <dgm:prSet presAssocID="{3E073EAD-C882-44B4-940F-BE83BCCEB4B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EC95B-1581-405F-92F1-835F3A31AF30}" type="pres">
      <dgm:prSet presAssocID="{3E073EAD-C882-44B4-940F-BE83BCCEB4B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EF558-4C04-402D-BB69-F4BB394C8615}" type="pres">
      <dgm:prSet presAssocID="{07116AC7-B5FD-462D-947E-6550A5DFAD14}" presName="sp" presStyleCnt="0"/>
      <dgm:spPr/>
      <dgm:t>
        <a:bodyPr/>
        <a:lstStyle/>
        <a:p>
          <a:endParaRPr lang="en-US"/>
        </a:p>
      </dgm:t>
    </dgm:pt>
    <dgm:pt modelId="{24D50639-753D-4994-8EAF-787845CFD57C}" type="pres">
      <dgm:prSet presAssocID="{C656AA59-2D4D-4E64-A8A3-31A25A9BAFBB}" presName="composite" presStyleCnt="0"/>
      <dgm:spPr/>
      <dgm:t>
        <a:bodyPr/>
        <a:lstStyle/>
        <a:p>
          <a:endParaRPr lang="en-US"/>
        </a:p>
      </dgm:t>
    </dgm:pt>
    <dgm:pt modelId="{555BC7D5-2F85-450E-82FD-3DFAB6D4632A}" type="pres">
      <dgm:prSet presAssocID="{C656AA59-2D4D-4E64-A8A3-31A25A9BAFB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E3484-120C-4E59-8C40-6A2381CBD7BF}" type="pres">
      <dgm:prSet presAssocID="{C656AA59-2D4D-4E64-A8A3-31A25A9BAFB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81F8D8-971A-4179-95B5-C8F414144EA4}" type="pres">
      <dgm:prSet presAssocID="{E3BE524F-1422-470A-920A-FDAA87EAD3C5}" presName="sp" presStyleCnt="0"/>
      <dgm:spPr/>
      <dgm:t>
        <a:bodyPr/>
        <a:lstStyle/>
        <a:p>
          <a:endParaRPr lang="en-US"/>
        </a:p>
      </dgm:t>
    </dgm:pt>
    <dgm:pt modelId="{E31D7C1A-28AC-4F72-892C-86F2D62A47DF}" type="pres">
      <dgm:prSet presAssocID="{24F39AE0-3D54-442D-9B1B-EAAD7F9CB06A}" presName="composite" presStyleCnt="0"/>
      <dgm:spPr/>
      <dgm:t>
        <a:bodyPr/>
        <a:lstStyle/>
        <a:p>
          <a:endParaRPr lang="en-US"/>
        </a:p>
      </dgm:t>
    </dgm:pt>
    <dgm:pt modelId="{9FD0237E-5FEB-425B-8734-0799CF651DB0}" type="pres">
      <dgm:prSet presAssocID="{24F39AE0-3D54-442D-9B1B-EAAD7F9CB06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13BDD-AF03-4A1C-8714-2041BC7D7C61}" type="pres">
      <dgm:prSet presAssocID="{24F39AE0-3D54-442D-9B1B-EAAD7F9CB06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8D6732-E35E-4057-A1CC-1DF412D68A86}" srcId="{3E073EAD-C882-44B4-940F-BE83BCCEB4B3}" destId="{C9525DD5-9C51-4603-8C2B-D2F7D0AB8059}" srcOrd="2" destOrd="0" parTransId="{8256DDB5-74E8-4838-AB72-00F2970E3273}" sibTransId="{2DFA682C-C5E0-48E8-9D95-4DE23C584057}"/>
    <dgm:cxn modelId="{B5ED1F8D-15C4-46CB-8E0A-2D46A7F19F06}" srcId="{C656AA59-2D4D-4E64-A8A3-31A25A9BAFBB}" destId="{802DD8B0-7403-4E12-A6AE-30B2EC401848}" srcOrd="0" destOrd="0" parTransId="{FF299B50-1877-40C5-B0BE-29861A21D586}" sibTransId="{E22ED0EA-9C46-490F-8D1F-4D3B85629231}"/>
    <dgm:cxn modelId="{808379ED-1698-4C7C-98C7-98B0C60C9509}" srcId="{3E073EAD-C882-44B4-940F-BE83BCCEB4B3}" destId="{7EDF9B51-FA23-48A9-8C5B-E64C1E8C2F7D}" srcOrd="1" destOrd="0" parTransId="{B4742256-399D-4A62-898A-034F5454C67B}" sibTransId="{5F845C8B-680C-4CC7-AF19-9867C4F7AC7A}"/>
    <dgm:cxn modelId="{B2261829-0ED4-4A72-9333-C6814B5F7C08}" type="presOf" srcId="{4D94ECFC-E30E-4518-9C59-3AF1C75BE126}" destId="{FF9E2309-6EDD-4C7E-9CC2-404939640026}" srcOrd="0" destOrd="0" presId="urn:microsoft.com/office/officeart/2005/8/layout/chevron2"/>
    <dgm:cxn modelId="{3CC3F39B-58F1-4100-BA39-C187C961D133}" srcId="{24F39AE0-3D54-442D-9B1B-EAAD7F9CB06A}" destId="{FE88CF5D-5054-4813-8EF1-30E26B3D0464}" srcOrd="0" destOrd="0" parTransId="{E6C839CB-F55A-4C51-BB8F-C41DBCD2A0CF}" sibTransId="{2980D538-9D0E-4A3A-8F48-401BEA38226F}"/>
    <dgm:cxn modelId="{D2E7671F-2455-47B8-ADE8-18C8F83C54CD}" type="presOf" srcId="{C656AA59-2D4D-4E64-A8A3-31A25A9BAFBB}" destId="{555BC7D5-2F85-450E-82FD-3DFAB6D4632A}" srcOrd="0" destOrd="0" presId="urn:microsoft.com/office/officeart/2005/8/layout/chevron2"/>
    <dgm:cxn modelId="{8864DD9D-91E0-4A54-A2BD-6C77A8D0EC7E}" type="presOf" srcId="{C9525DD5-9C51-4603-8C2B-D2F7D0AB8059}" destId="{DA1EC95B-1581-405F-92F1-835F3A31AF30}" srcOrd="0" destOrd="2" presId="urn:microsoft.com/office/officeart/2005/8/layout/chevron2"/>
    <dgm:cxn modelId="{2011289D-6BF1-4216-B683-9C879C5FF4DD}" type="presOf" srcId="{802DD8B0-7403-4E12-A6AE-30B2EC401848}" destId="{F87E3484-120C-4E59-8C40-6A2381CBD7BF}" srcOrd="0" destOrd="0" presId="urn:microsoft.com/office/officeart/2005/8/layout/chevron2"/>
    <dgm:cxn modelId="{BA5882D5-D68E-4C4D-A719-C7DFF42D88C0}" type="presOf" srcId="{790D9975-CB7F-49E4-8600-F92C7F04C276}" destId="{DA1EC95B-1581-405F-92F1-835F3A31AF30}" srcOrd="0" destOrd="0" presId="urn:microsoft.com/office/officeart/2005/8/layout/chevron2"/>
    <dgm:cxn modelId="{475FB73C-C63D-4050-9D4D-893E6575C24A}" type="presOf" srcId="{24F39AE0-3D54-442D-9B1B-EAAD7F9CB06A}" destId="{9FD0237E-5FEB-425B-8734-0799CF651DB0}" srcOrd="0" destOrd="0" presId="urn:microsoft.com/office/officeart/2005/8/layout/chevron2"/>
    <dgm:cxn modelId="{BC493F1B-5F3D-45D6-B50F-FFD282D7C145}" type="presOf" srcId="{3E073EAD-C882-44B4-940F-BE83BCCEB4B3}" destId="{85C91C57-AD40-40FF-BCFD-39896F79BFD9}" srcOrd="0" destOrd="0" presId="urn:microsoft.com/office/officeart/2005/8/layout/chevron2"/>
    <dgm:cxn modelId="{0042F476-6A91-49F7-9B5D-B0CC31392552}" srcId="{4D94ECFC-E30E-4518-9C59-3AF1C75BE126}" destId="{3E073EAD-C882-44B4-940F-BE83BCCEB4B3}" srcOrd="0" destOrd="0" parTransId="{885EDBAF-EAAC-49F1-8228-5CA952B054D0}" sibTransId="{07116AC7-B5FD-462D-947E-6550A5DFAD14}"/>
    <dgm:cxn modelId="{84E02734-D539-4C57-8F67-394842CD2F92}" srcId="{4D94ECFC-E30E-4518-9C59-3AF1C75BE126}" destId="{C656AA59-2D4D-4E64-A8A3-31A25A9BAFBB}" srcOrd="1" destOrd="0" parTransId="{53EAB5C0-309B-4BA9-AEB5-A8120A2F46A9}" sibTransId="{E3BE524F-1422-470A-920A-FDAA87EAD3C5}"/>
    <dgm:cxn modelId="{9D5D57E5-6398-4248-9799-050913AF5C1C}" srcId="{4D94ECFC-E30E-4518-9C59-3AF1C75BE126}" destId="{24F39AE0-3D54-442D-9B1B-EAAD7F9CB06A}" srcOrd="2" destOrd="0" parTransId="{265045A4-FB13-492B-9036-2430A4B393C9}" sibTransId="{2A2FED99-EC3E-416B-BD0F-6D44BEB5AD81}"/>
    <dgm:cxn modelId="{8ED1681B-174C-4273-A96B-7D3EE3662992}" type="presOf" srcId="{7EDF9B51-FA23-48A9-8C5B-E64C1E8C2F7D}" destId="{DA1EC95B-1581-405F-92F1-835F3A31AF30}" srcOrd="0" destOrd="1" presId="urn:microsoft.com/office/officeart/2005/8/layout/chevron2"/>
    <dgm:cxn modelId="{770E5FDE-F887-47C2-A427-7BF21917FEEE}" srcId="{3E073EAD-C882-44B4-940F-BE83BCCEB4B3}" destId="{790D9975-CB7F-49E4-8600-F92C7F04C276}" srcOrd="0" destOrd="0" parTransId="{959CBE9C-CB96-4558-B1D6-98EE811FAAEF}" sibTransId="{E6D64B2F-3318-4211-BF19-52753E30BB98}"/>
    <dgm:cxn modelId="{B079222C-FAEC-42E7-BCDD-420508D65CB4}" type="presOf" srcId="{FE88CF5D-5054-4813-8EF1-30E26B3D0464}" destId="{52513BDD-AF03-4A1C-8714-2041BC7D7C61}" srcOrd="0" destOrd="0" presId="urn:microsoft.com/office/officeart/2005/8/layout/chevron2"/>
    <dgm:cxn modelId="{4A122A57-2DF2-40E3-896F-24A19CD1167F}" type="presParOf" srcId="{FF9E2309-6EDD-4C7E-9CC2-404939640026}" destId="{F71DC322-2D67-401F-AEB4-2EFE950C25C1}" srcOrd="0" destOrd="0" presId="urn:microsoft.com/office/officeart/2005/8/layout/chevron2"/>
    <dgm:cxn modelId="{8DF72425-D50D-4322-A361-70DB2623AEC5}" type="presParOf" srcId="{F71DC322-2D67-401F-AEB4-2EFE950C25C1}" destId="{85C91C57-AD40-40FF-BCFD-39896F79BFD9}" srcOrd="0" destOrd="0" presId="urn:microsoft.com/office/officeart/2005/8/layout/chevron2"/>
    <dgm:cxn modelId="{325BBC87-E43E-4AF3-A498-F72085C12D5E}" type="presParOf" srcId="{F71DC322-2D67-401F-AEB4-2EFE950C25C1}" destId="{DA1EC95B-1581-405F-92F1-835F3A31AF30}" srcOrd="1" destOrd="0" presId="urn:microsoft.com/office/officeart/2005/8/layout/chevron2"/>
    <dgm:cxn modelId="{C9678AFF-CD72-44F8-9852-8478D2EE4F4C}" type="presParOf" srcId="{FF9E2309-6EDD-4C7E-9CC2-404939640026}" destId="{490EF558-4C04-402D-BB69-F4BB394C8615}" srcOrd="1" destOrd="0" presId="urn:microsoft.com/office/officeart/2005/8/layout/chevron2"/>
    <dgm:cxn modelId="{CE8CCBFC-7941-4B1C-9B0B-619520C0E246}" type="presParOf" srcId="{FF9E2309-6EDD-4C7E-9CC2-404939640026}" destId="{24D50639-753D-4994-8EAF-787845CFD57C}" srcOrd="2" destOrd="0" presId="urn:microsoft.com/office/officeart/2005/8/layout/chevron2"/>
    <dgm:cxn modelId="{B8BEC00C-1797-41EB-8598-1E2ED4F26AB0}" type="presParOf" srcId="{24D50639-753D-4994-8EAF-787845CFD57C}" destId="{555BC7D5-2F85-450E-82FD-3DFAB6D4632A}" srcOrd="0" destOrd="0" presId="urn:microsoft.com/office/officeart/2005/8/layout/chevron2"/>
    <dgm:cxn modelId="{3A77207A-7C1B-43C1-ADA3-8D5457B68E13}" type="presParOf" srcId="{24D50639-753D-4994-8EAF-787845CFD57C}" destId="{F87E3484-120C-4E59-8C40-6A2381CBD7BF}" srcOrd="1" destOrd="0" presId="urn:microsoft.com/office/officeart/2005/8/layout/chevron2"/>
    <dgm:cxn modelId="{4002C9FE-A64A-4B1D-91E7-DFCFC571BA7C}" type="presParOf" srcId="{FF9E2309-6EDD-4C7E-9CC2-404939640026}" destId="{1281F8D8-971A-4179-95B5-C8F414144EA4}" srcOrd="3" destOrd="0" presId="urn:microsoft.com/office/officeart/2005/8/layout/chevron2"/>
    <dgm:cxn modelId="{A41BD237-3583-493C-A526-65CFB48DDF21}" type="presParOf" srcId="{FF9E2309-6EDD-4C7E-9CC2-404939640026}" destId="{E31D7C1A-28AC-4F72-892C-86F2D62A47DF}" srcOrd="4" destOrd="0" presId="urn:microsoft.com/office/officeart/2005/8/layout/chevron2"/>
    <dgm:cxn modelId="{BBB5E7F7-685A-4024-BE01-2EBC2023F7C2}" type="presParOf" srcId="{E31D7C1A-28AC-4F72-892C-86F2D62A47DF}" destId="{9FD0237E-5FEB-425B-8734-0799CF651DB0}" srcOrd="0" destOrd="0" presId="urn:microsoft.com/office/officeart/2005/8/layout/chevron2"/>
    <dgm:cxn modelId="{10E1577A-E840-402C-A033-CBBDA75511BC}" type="presParOf" srcId="{E31D7C1A-28AC-4F72-892C-86F2D62A47DF}" destId="{52513BDD-AF03-4A1C-8714-2041BC7D7C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7AD4DE-6D1F-412E-862D-B8C845DA1A1A}" type="doc">
      <dgm:prSet loTypeId="urn:microsoft.com/office/officeart/2011/layout/ConvergingText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3CEF74-797A-4B3D-963A-C19488BD06AB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186FE232-3A71-4CD0-B727-22E09EC40D04}" type="parTrans" cxnId="{2B984DEC-E0E0-4A19-855B-1CA526BD1967}">
      <dgm:prSet/>
      <dgm:spPr/>
      <dgm:t>
        <a:bodyPr/>
        <a:lstStyle/>
        <a:p>
          <a:endParaRPr lang="en-US"/>
        </a:p>
      </dgm:t>
    </dgm:pt>
    <dgm:pt modelId="{55C2B9B3-A46B-44D0-A079-23213F6EA6BC}" type="sibTrans" cxnId="{2B984DEC-E0E0-4A19-855B-1CA526BD1967}">
      <dgm:prSet/>
      <dgm:spPr/>
      <dgm:t>
        <a:bodyPr/>
        <a:lstStyle/>
        <a:p>
          <a:endParaRPr lang="en-US"/>
        </a:p>
      </dgm:t>
    </dgm:pt>
    <dgm:pt modelId="{C111C2B4-78CF-4D50-B270-A650BFFF8A07}">
      <dgm:prSet/>
      <dgm:spPr/>
      <dgm:t>
        <a:bodyPr/>
        <a:lstStyle/>
        <a:p>
          <a:r>
            <a:rPr lang="en-US" dirty="0" smtClean="0"/>
            <a:t>Split Rendering</a:t>
          </a:r>
        </a:p>
      </dgm:t>
    </dgm:pt>
    <dgm:pt modelId="{7216E446-0D23-44AE-98BF-2C5232CEF91E}" type="parTrans" cxnId="{8D6428C7-56F0-41A2-9B8D-6BE3EA89E0AE}">
      <dgm:prSet/>
      <dgm:spPr/>
      <dgm:t>
        <a:bodyPr/>
        <a:lstStyle/>
        <a:p>
          <a:endParaRPr lang="en-US"/>
        </a:p>
      </dgm:t>
    </dgm:pt>
    <dgm:pt modelId="{53C149DA-E5D6-4C47-A1FC-9AC56E6AF340}" type="sibTrans" cxnId="{8D6428C7-56F0-41A2-9B8D-6BE3EA89E0AE}">
      <dgm:prSet/>
      <dgm:spPr/>
      <dgm:t>
        <a:bodyPr/>
        <a:lstStyle/>
        <a:p>
          <a:endParaRPr lang="en-US"/>
        </a:p>
      </dgm:t>
    </dgm:pt>
    <dgm:pt modelId="{53371CC3-090B-4839-BF85-4C544E095C46}">
      <dgm:prSet/>
      <dgm:spPr/>
      <dgm:t>
        <a:bodyPr/>
        <a:lstStyle/>
        <a:p>
          <a:r>
            <a:rPr lang="en-US" dirty="0" smtClean="0"/>
            <a:t>Effects on the scene</a:t>
          </a:r>
        </a:p>
      </dgm:t>
    </dgm:pt>
    <dgm:pt modelId="{DA4EF7FA-F01C-4C95-8EBD-E3E1C06504E9}" type="parTrans" cxnId="{98893655-520E-4C1E-88E9-19A9595291C6}">
      <dgm:prSet/>
      <dgm:spPr/>
      <dgm:t>
        <a:bodyPr/>
        <a:lstStyle/>
        <a:p>
          <a:endParaRPr lang="en-US"/>
        </a:p>
      </dgm:t>
    </dgm:pt>
    <dgm:pt modelId="{370631A0-D808-484A-B98F-C3C11A020C08}" type="sibTrans" cxnId="{98893655-520E-4C1E-88E9-19A9595291C6}">
      <dgm:prSet/>
      <dgm:spPr/>
      <dgm:t>
        <a:bodyPr/>
        <a:lstStyle/>
        <a:p>
          <a:endParaRPr lang="en-US"/>
        </a:p>
      </dgm:t>
    </dgm:pt>
    <dgm:pt modelId="{7E6F1E35-4C63-4BA9-9703-39000699EEDC}">
      <dgm:prSet/>
      <dgm:spPr/>
      <dgm:t>
        <a:bodyPr/>
        <a:lstStyle/>
        <a:p>
          <a:r>
            <a:rPr lang="en-US" smtClean="0"/>
            <a:t>Direct visualization</a:t>
          </a:r>
          <a:endParaRPr lang="en-US" dirty="0"/>
        </a:p>
      </dgm:t>
    </dgm:pt>
    <dgm:pt modelId="{59ABA870-7717-4772-8D09-44C811F0004E}" type="parTrans" cxnId="{EBD7F6E6-8018-454B-AACA-6A3139BF9549}">
      <dgm:prSet/>
      <dgm:spPr/>
      <dgm:t>
        <a:bodyPr/>
        <a:lstStyle/>
        <a:p>
          <a:endParaRPr lang="en-US"/>
        </a:p>
      </dgm:t>
    </dgm:pt>
    <dgm:pt modelId="{90120969-4D72-4F90-87E3-2EF1D3C3244A}" type="sibTrans" cxnId="{EBD7F6E6-8018-454B-AACA-6A3139BF9549}">
      <dgm:prSet/>
      <dgm:spPr/>
      <dgm:t>
        <a:bodyPr/>
        <a:lstStyle/>
        <a:p>
          <a:endParaRPr lang="en-US"/>
        </a:p>
      </dgm:t>
    </dgm:pt>
    <dgm:pt modelId="{922F8782-9425-492A-A84D-0EFB95242128}">
      <dgm:prSet phldrT="[Text]"/>
      <dgm:spPr/>
      <dgm:t>
        <a:bodyPr/>
        <a:lstStyle/>
        <a:p>
          <a:r>
            <a:rPr lang="en-US" smtClean="0"/>
            <a:t>Once per model</a:t>
          </a:r>
          <a:endParaRPr lang="en-US" dirty="0"/>
        </a:p>
      </dgm:t>
    </dgm:pt>
    <dgm:pt modelId="{945B597A-E6F5-4CFF-8C39-C8D76410557E}" type="parTrans" cxnId="{5BAF2952-0E70-452D-A30E-16E685AB6E4A}">
      <dgm:prSet/>
      <dgm:spPr/>
      <dgm:t>
        <a:bodyPr/>
        <a:lstStyle/>
        <a:p>
          <a:endParaRPr lang="en-US"/>
        </a:p>
      </dgm:t>
    </dgm:pt>
    <dgm:pt modelId="{038AD696-4420-403B-A925-E7A456432657}" type="sibTrans" cxnId="{5BAF2952-0E70-452D-A30E-16E685AB6E4A}">
      <dgm:prSet/>
      <dgm:spPr/>
      <dgm:t>
        <a:bodyPr/>
        <a:lstStyle/>
        <a:p>
          <a:endParaRPr lang="en-US"/>
        </a:p>
      </dgm:t>
    </dgm:pt>
    <dgm:pt modelId="{EC87D4E0-3400-4A31-A29E-E4E1867ABA83}" type="pres">
      <dgm:prSet presAssocID="{0E7AD4DE-6D1F-412E-862D-B8C845DA1A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76E73A-8D0A-4B63-B9B6-4039F54EA362}" type="pres">
      <dgm:prSet presAssocID="{8E3CEF74-797A-4B3D-963A-C19488BD06AB}" presName="composite" presStyleCnt="0"/>
      <dgm:spPr/>
    </dgm:pt>
    <dgm:pt modelId="{FBB10290-4DAB-47F7-ACBD-645E63AFB83C}" type="pres">
      <dgm:prSet presAssocID="{8E3CEF74-797A-4B3D-963A-C19488BD06AB}" presName="ParentAccent1" presStyleLbl="alignNode1" presStyleIdx="0" presStyleCnt="47"/>
      <dgm:spPr/>
    </dgm:pt>
    <dgm:pt modelId="{C1F5A19D-F759-40C2-A02C-AD14E65EABBB}" type="pres">
      <dgm:prSet presAssocID="{8E3CEF74-797A-4B3D-963A-C19488BD06AB}" presName="ParentAccent2" presStyleLbl="alignNode1" presStyleIdx="1" presStyleCnt="47"/>
      <dgm:spPr/>
    </dgm:pt>
    <dgm:pt modelId="{356BE2AC-A4B5-4AE5-BC31-7760AA028CEB}" type="pres">
      <dgm:prSet presAssocID="{8E3CEF74-797A-4B3D-963A-C19488BD06AB}" presName="ParentAccent3" presStyleLbl="alignNode1" presStyleIdx="2" presStyleCnt="47"/>
      <dgm:spPr/>
    </dgm:pt>
    <dgm:pt modelId="{B2FCE6EB-F8EC-48D3-8855-DE9D3E0E3360}" type="pres">
      <dgm:prSet presAssocID="{8E3CEF74-797A-4B3D-963A-C19488BD06AB}" presName="ParentAccent4" presStyleLbl="alignNode1" presStyleIdx="3" presStyleCnt="47"/>
      <dgm:spPr/>
    </dgm:pt>
    <dgm:pt modelId="{BCA46696-D724-481D-AE75-3506033BE1F4}" type="pres">
      <dgm:prSet presAssocID="{8E3CEF74-797A-4B3D-963A-C19488BD06AB}" presName="ParentAccent5" presStyleLbl="alignNode1" presStyleIdx="4" presStyleCnt="47"/>
      <dgm:spPr/>
    </dgm:pt>
    <dgm:pt modelId="{38E588C7-A3A3-41AA-9475-72CE96BC9821}" type="pres">
      <dgm:prSet presAssocID="{8E3CEF74-797A-4B3D-963A-C19488BD06AB}" presName="ParentAccent6" presStyleLbl="alignNode1" presStyleIdx="5" presStyleCnt="47"/>
      <dgm:spPr/>
    </dgm:pt>
    <dgm:pt modelId="{83AD778F-9117-42DA-A9B7-2DA9C9C0C9B5}" type="pres">
      <dgm:prSet presAssocID="{8E3CEF74-797A-4B3D-963A-C19488BD06AB}" presName="ParentAccent7" presStyleLbl="alignNode1" presStyleIdx="6" presStyleCnt="47"/>
      <dgm:spPr/>
    </dgm:pt>
    <dgm:pt modelId="{90104878-3B08-418A-BD04-E44E86E6468C}" type="pres">
      <dgm:prSet presAssocID="{8E3CEF74-797A-4B3D-963A-C19488BD06AB}" presName="ParentAccent8" presStyleLbl="alignNode1" presStyleIdx="7" presStyleCnt="47"/>
      <dgm:spPr/>
    </dgm:pt>
    <dgm:pt modelId="{6683B839-C4F7-4336-B2C8-8CF3493EF799}" type="pres">
      <dgm:prSet presAssocID="{8E3CEF74-797A-4B3D-963A-C19488BD06AB}" presName="ParentAccent9" presStyleLbl="alignNode1" presStyleIdx="8" presStyleCnt="47"/>
      <dgm:spPr/>
    </dgm:pt>
    <dgm:pt modelId="{BA429886-ECA1-4A3B-A2A6-8FBE31C86E39}" type="pres">
      <dgm:prSet presAssocID="{8E3CEF74-797A-4B3D-963A-C19488BD06AB}" presName="ParentAccent10" presStyleLbl="alignNode1" presStyleIdx="9" presStyleCnt="47"/>
      <dgm:spPr/>
    </dgm:pt>
    <dgm:pt modelId="{951BE4AD-C509-4B97-A057-D7923638DC31}" type="pres">
      <dgm:prSet presAssocID="{8E3CEF74-797A-4B3D-963A-C19488BD06AB}" presName="Parent" presStyleLbl="alignNode1" presStyleIdx="1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8EC52-2674-4D8D-A6DF-9BA9D76CF62D}" type="pres">
      <dgm:prSet presAssocID="{922F8782-9425-492A-A84D-0EFB95242128}" presName="Child1Accent1" presStyleLbl="alignNode1" presStyleIdx="11" presStyleCnt="47"/>
      <dgm:spPr/>
    </dgm:pt>
    <dgm:pt modelId="{D8F91EEE-CDE9-49C2-BD3A-2BA064515B5D}" type="pres">
      <dgm:prSet presAssocID="{922F8782-9425-492A-A84D-0EFB95242128}" presName="Child1Accent2" presStyleLbl="alignNode1" presStyleIdx="12" presStyleCnt="47"/>
      <dgm:spPr/>
    </dgm:pt>
    <dgm:pt modelId="{F9AA1E25-B310-4217-AC4D-BD97CEB801C5}" type="pres">
      <dgm:prSet presAssocID="{922F8782-9425-492A-A84D-0EFB95242128}" presName="Child1Accent3" presStyleLbl="alignNode1" presStyleIdx="13" presStyleCnt="47"/>
      <dgm:spPr/>
    </dgm:pt>
    <dgm:pt modelId="{F4DEE2E1-CFCA-46BF-88E7-93C41252334C}" type="pres">
      <dgm:prSet presAssocID="{922F8782-9425-492A-A84D-0EFB95242128}" presName="Child1Accent4" presStyleLbl="alignNode1" presStyleIdx="14" presStyleCnt="47"/>
      <dgm:spPr/>
    </dgm:pt>
    <dgm:pt modelId="{6C4F3BC7-AC8B-4F48-A9C8-43D229CF6B73}" type="pres">
      <dgm:prSet presAssocID="{922F8782-9425-492A-A84D-0EFB95242128}" presName="Child1Accent5" presStyleLbl="alignNode1" presStyleIdx="15" presStyleCnt="47"/>
      <dgm:spPr/>
    </dgm:pt>
    <dgm:pt modelId="{84BF9071-5A82-4E44-94A8-BA48BE23D3CD}" type="pres">
      <dgm:prSet presAssocID="{922F8782-9425-492A-A84D-0EFB95242128}" presName="Child1Accent6" presStyleLbl="alignNode1" presStyleIdx="16" presStyleCnt="47"/>
      <dgm:spPr/>
    </dgm:pt>
    <dgm:pt modelId="{FD8BB96E-CF9A-4534-BE75-3203FC3D0FFC}" type="pres">
      <dgm:prSet presAssocID="{922F8782-9425-492A-A84D-0EFB95242128}" presName="Child1Accent7" presStyleLbl="alignNode1" presStyleIdx="17" presStyleCnt="47"/>
      <dgm:spPr/>
    </dgm:pt>
    <dgm:pt modelId="{93B1A119-423E-4423-A667-695C7F9FEF06}" type="pres">
      <dgm:prSet presAssocID="{922F8782-9425-492A-A84D-0EFB95242128}" presName="Child1Accent8" presStyleLbl="alignNode1" presStyleIdx="18" presStyleCnt="47"/>
      <dgm:spPr/>
    </dgm:pt>
    <dgm:pt modelId="{6314D780-A9D1-4CE9-B193-287503C91B78}" type="pres">
      <dgm:prSet presAssocID="{922F8782-9425-492A-A84D-0EFB95242128}" presName="Child1Accent9" presStyleLbl="alignNode1" presStyleIdx="19" presStyleCnt="47"/>
      <dgm:spPr/>
    </dgm:pt>
    <dgm:pt modelId="{71D9FD23-A3FF-4F32-8D9E-23161C753B6F}" type="pres">
      <dgm:prSet presAssocID="{922F8782-9425-492A-A84D-0EFB95242128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117B3-AF90-4280-871E-5DBA38935249}" type="pres">
      <dgm:prSet presAssocID="{55C2B9B3-A46B-44D0-A079-23213F6EA6BC}" presName="sibTrans" presStyleCnt="0"/>
      <dgm:spPr/>
    </dgm:pt>
    <dgm:pt modelId="{4A8FC815-31B9-42A8-9C53-D9B25EF70AF2}" type="pres">
      <dgm:prSet presAssocID="{C111C2B4-78CF-4D50-B270-A650BFFF8A07}" presName="composite" presStyleCnt="0"/>
      <dgm:spPr/>
    </dgm:pt>
    <dgm:pt modelId="{2EC266DC-33E9-4721-9789-72BED421DFE0}" type="pres">
      <dgm:prSet presAssocID="{C111C2B4-78CF-4D50-B270-A650BFFF8A07}" presName="ParentAccent1" presStyleLbl="alignNode1" presStyleIdx="20" presStyleCnt="47"/>
      <dgm:spPr/>
    </dgm:pt>
    <dgm:pt modelId="{6DCB9945-52C5-4115-A4D3-99217B411A2D}" type="pres">
      <dgm:prSet presAssocID="{C111C2B4-78CF-4D50-B270-A650BFFF8A07}" presName="ParentAccent2" presStyleLbl="alignNode1" presStyleIdx="21" presStyleCnt="47"/>
      <dgm:spPr/>
    </dgm:pt>
    <dgm:pt modelId="{613F910E-D566-4162-8C96-2AA65F73171E}" type="pres">
      <dgm:prSet presAssocID="{C111C2B4-78CF-4D50-B270-A650BFFF8A07}" presName="ParentAccent3" presStyleLbl="alignNode1" presStyleIdx="22" presStyleCnt="47"/>
      <dgm:spPr/>
    </dgm:pt>
    <dgm:pt modelId="{EB06445F-B692-4B3D-9232-43BAA76C5BFA}" type="pres">
      <dgm:prSet presAssocID="{C111C2B4-78CF-4D50-B270-A650BFFF8A07}" presName="ParentAccent4" presStyleLbl="alignNode1" presStyleIdx="23" presStyleCnt="47"/>
      <dgm:spPr/>
    </dgm:pt>
    <dgm:pt modelId="{F2D5735B-E978-4DD0-8F2D-6C8299F298A6}" type="pres">
      <dgm:prSet presAssocID="{C111C2B4-78CF-4D50-B270-A650BFFF8A07}" presName="ParentAccent5" presStyleLbl="alignNode1" presStyleIdx="24" presStyleCnt="47"/>
      <dgm:spPr/>
    </dgm:pt>
    <dgm:pt modelId="{00F380E3-49BB-4689-BF7F-9AEE0569F2F4}" type="pres">
      <dgm:prSet presAssocID="{C111C2B4-78CF-4D50-B270-A650BFFF8A07}" presName="ParentAccent6" presStyleLbl="alignNode1" presStyleIdx="25" presStyleCnt="47"/>
      <dgm:spPr/>
    </dgm:pt>
    <dgm:pt modelId="{41E3736D-CCEE-489C-B358-E0B4E558E470}" type="pres">
      <dgm:prSet presAssocID="{C111C2B4-78CF-4D50-B270-A650BFFF8A07}" presName="ParentAccent7" presStyleLbl="alignNode1" presStyleIdx="26" presStyleCnt="47"/>
      <dgm:spPr/>
    </dgm:pt>
    <dgm:pt modelId="{EEACBC52-D196-46BB-87E4-809182AC983C}" type="pres">
      <dgm:prSet presAssocID="{C111C2B4-78CF-4D50-B270-A650BFFF8A07}" presName="ParentAccent8" presStyleLbl="alignNode1" presStyleIdx="27" presStyleCnt="47"/>
      <dgm:spPr/>
    </dgm:pt>
    <dgm:pt modelId="{E2B5B798-6219-49BE-B875-1FAD35E0AF6E}" type="pres">
      <dgm:prSet presAssocID="{C111C2B4-78CF-4D50-B270-A650BFFF8A07}" presName="ParentAccent9" presStyleLbl="alignNode1" presStyleIdx="28" presStyleCnt="47"/>
      <dgm:spPr/>
    </dgm:pt>
    <dgm:pt modelId="{6AEBD9EE-44A9-41F0-B91A-5F6C41196542}" type="pres">
      <dgm:prSet presAssocID="{C111C2B4-78CF-4D50-B270-A650BFFF8A07}" presName="ParentAccent10" presStyleLbl="alignNode1" presStyleIdx="29" presStyleCnt="47"/>
      <dgm:spPr/>
    </dgm:pt>
    <dgm:pt modelId="{6C474BB0-BF4E-42DB-BBAA-521413BF25DA}" type="pres">
      <dgm:prSet presAssocID="{C111C2B4-78CF-4D50-B270-A650BFFF8A07}" presName="Parent" presStyleLbl="alignNode1" presStyleIdx="3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CC5A0-3D6B-4DED-91B7-6B27DB14246A}" type="pres">
      <dgm:prSet presAssocID="{53371CC3-090B-4839-BF85-4C544E095C46}" presName="Child1Accent1" presStyleLbl="alignNode1" presStyleIdx="31" presStyleCnt="47"/>
      <dgm:spPr/>
    </dgm:pt>
    <dgm:pt modelId="{F2ABBBA8-02B4-4B5C-A8DA-910AADD96C9F}" type="pres">
      <dgm:prSet presAssocID="{53371CC3-090B-4839-BF85-4C544E095C46}" presName="Child1Accent2" presStyleLbl="alignNode1" presStyleIdx="32" presStyleCnt="47"/>
      <dgm:spPr/>
    </dgm:pt>
    <dgm:pt modelId="{83C4E877-50D8-4E08-B7B0-C33F3DB084C4}" type="pres">
      <dgm:prSet presAssocID="{53371CC3-090B-4839-BF85-4C544E095C46}" presName="Child1Accent3" presStyleLbl="alignNode1" presStyleIdx="33" presStyleCnt="47"/>
      <dgm:spPr/>
    </dgm:pt>
    <dgm:pt modelId="{51FE6AE4-3389-4F15-A145-E8EBCCB38D46}" type="pres">
      <dgm:prSet presAssocID="{53371CC3-090B-4839-BF85-4C544E095C46}" presName="Child1Accent4" presStyleLbl="alignNode1" presStyleIdx="34" presStyleCnt="47"/>
      <dgm:spPr/>
    </dgm:pt>
    <dgm:pt modelId="{D4C05431-FAD1-4E08-9269-327BDCF1EDCC}" type="pres">
      <dgm:prSet presAssocID="{53371CC3-090B-4839-BF85-4C544E095C46}" presName="Child1Accent5" presStyleLbl="alignNode1" presStyleIdx="35" presStyleCnt="47"/>
      <dgm:spPr/>
    </dgm:pt>
    <dgm:pt modelId="{6128691D-3290-49FD-8AE7-1969CF410992}" type="pres">
      <dgm:prSet presAssocID="{53371CC3-090B-4839-BF85-4C544E095C46}" presName="Child1Accent6" presStyleLbl="alignNode1" presStyleIdx="36" presStyleCnt="47"/>
      <dgm:spPr/>
    </dgm:pt>
    <dgm:pt modelId="{77BEC954-9007-470A-84E7-5593DD8A28FA}" type="pres">
      <dgm:prSet presAssocID="{53371CC3-090B-4839-BF85-4C544E095C46}" presName="Child1Accent7" presStyleLbl="alignNode1" presStyleIdx="37" presStyleCnt="47"/>
      <dgm:spPr/>
    </dgm:pt>
    <dgm:pt modelId="{A738CC4E-76E9-40B7-AA8F-EE9F98E2C9AD}" type="pres">
      <dgm:prSet presAssocID="{53371CC3-090B-4839-BF85-4C544E095C46}" presName="Child1Accent8" presStyleLbl="alignNode1" presStyleIdx="38" presStyleCnt="47"/>
      <dgm:spPr/>
    </dgm:pt>
    <dgm:pt modelId="{FABB3DD3-FCD6-4F11-9121-2F85905BA881}" type="pres">
      <dgm:prSet presAssocID="{53371CC3-090B-4839-BF85-4C544E095C46}" presName="Child1Accent9" presStyleLbl="alignNode1" presStyleIdx="39" presStyleCnt="47"/>
      <dgm:spPr/>
    </dgm:pt>
    <dgm:pt modelId="{24647924-B4BF-46F9-8A2F-C029DC1FB167}" type="pres">
      <dgm:prSet presAssocID="{53371CC3-090B-4839-BF85-4C544E095C46}" presName="Child1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F1BD4-C7D9-446E-A93A-749B1C802DD2}" type="pres">
      <dgm:prSet presAssocID="{7E6F1E35-4C63-4BA9-9703-39000699EEDC}" presName="Child2Accent1" presStyleLbl="alignNode1" presStyleIdx="40" presStyleCnt="47"/>
      <dgm:spPr/>
    </dgm:pt>
    <dgm:pt modelId="{C482EAD2-E047-4201-951D-513C54E5810B}" type="pres">
      <dgm:prSet presAssocID="{7E6F1E35-4C63-4BA9-9703-39000699EEDC}" presName="Child2Accent2" presStyleLbl="alignNode1" presStyleIdx="41" presStyleCnt="47"/>
      <dgm:spPr/>
    </dgm:pt>
    <dgm:pt modelId="{131179E5-0260-44E5-ABD2-4FA0C462CCC3}" type="pres">
      <dgm:prSet presAssocID="{7E6F1E35-4C63-4BA9-9703-39000699EEDC}" presName="Child2Accent3" presStyleLbl="alignNode1" presStyleIdx="42" presStyleCnt="47"/>
      <dgm:spPr/>
    </dgm:pt>
    <dgm:pt modelId="{4ED7F052-8381-415A-A090-FD0CEA347659}" type="pres">
      <dgm:prSet presAssocID="{7E6F1E35-4C63-4BA9-9703-39000699EEDC}" presName="Child2Accent4" presStyleLbl="alignNode1" presStyleIdx="43" presStyleCnt="47"/>
      <dgm:spPr/>
    </dgm:pt>
    <dgm:pt modelId="{7E9D2AE5-8C68-429C-990D-D160A66653AE}" type="pres">
      <dgm:prSet presAssocID="{7E6F1E35-4C63-4BA9-9703-39000699EEDC}" presName="Child2Accent5" presStyleLbl="alignNode1" presStyleIdx="44" presStyleCnt="47"/>
      <dgm:spPr/>
    </dgm:pt>
    <dgm:pt modelId="{C264864B-279C-4258-95F5-253F8CF7F929}" type="pres">
      <dgm:prSet presAssocID="{7E6F1E35-4C63-4BA9-9703-39000699EEDC}" presName="Child2Accent6" presStyleLbl="alignNode1" presStyleIdx="45" presStyleCnt="47"/>
      <dgm:spPr/>
    </dgm:pt>
    <dgm:pt modelId="{1606F81F-894A-424B-AB6A-2556D039C39B}" type="pres">
      <dgm:prSet presAssocID="{7E6F1E35-4C63-4BA9-9703-39000699EEDC}" presName="Child2Accent7" presStyleLbl="alignNode1" presStyleIdx="46" presStyleCnt="47"/>
      <dgm:spPr/>
    </dgm:pt>
    <dgm:pt modelId="{77F872F3-65C4-4811-AECE-8581F6F450BE}" type="pres">
      <dgm:prSet presAssocID="{7E6F1E35-4C63-4BA9-9703-39000699EEDC}" presName="Child2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30E90D-5202-4159-9A1B-BBC67A2F6E75}" type="presOf" srcId="{8E3CEF74-797A-4B3D-963A-C19488BD06AB}" destId="{951BE4AD-C509-4B97-A057-D7923638DC31}" srcOrd="0" destOrd="0" presId="urn:microsoft.com/office/officeart/2011/layout/ConvergingText"/>
    <dgm:cxn modelId="{EBD7F6E6-8018-454B-AACA-6A3139BF9549}" srcId="{C111C2B4-78CF-4D50-B270-A650BFFF8A07}" destId="{7E6F1E35-4C63-4BA9-9703-39000699EEDC}" srcOrd="1" destOrd="0" parTransId="{59ABA870-7717-4772-8D09-44C811F0004E}" sibTransId="{90120969-4D72-4F90-87E3-2EF1D3C3244A}"/>
    <dgm:cxn modelId="{32ED51F2-EDF3-4825-8D07-113A7B869633}" type="presOf" srcId="{922F8782-9425-492A-A84D-0EFB95242128}" destId="{71D9FD23-A3FF-4F32-8D9E-23161C753B6F}" srcOrd="0" destOrd="0" presId="urn:microsoft.com/office/officeart/2011/layout/ConvergingText"/>
    <dgm:cxn modelId="{8D6428C7-56F0-41A2-9B8D-6BE3EA89E0AE}" srcId="{0E7AD4DE-6D1F-412E-862D-B8C845DA1A1A}" destId="{C111C2B4-78CF-4D50-B270-A650BFFF8A07}" srcOrd="1" destOrd="0" parTransId="{7216E446-0D23-44AE-98BF-2C5232CEF91E}" sibTransId="{53C149DA-E5D6-4C47-A1FC-9AC56E6AF340}"/>
    <dgm:cxn modelId="{2B984DEC-E0E0-4A19-855B-1CA526BD1967}" srcId="{0E7AD4DE-6D1F-412E-862D-B8C845DA1A1A}" destId="{8E3CEF74-797A-4B3D-963A-C19488BD06AB}" srcOrd="0" destOrd="0" parTransId="{186FE232-3A71-4CD0-B727-22E09EC40D04}" sibTransId="{55C2B9B3-A46B-44D0-A079-23213F6EA6BC}"/>
    <dgm:cxn modelId="{7B732F32-4156-4F26-8041-4934FE716F37}" type="presOf" srcId="{0E7AD4DE-6D1F-412E-862D-B8C845DA1A1A}" destId="{EC87D4E0-3400-4A31-A29E-E4E1867ABA83}" srcOrd="0" destOrd="0" presId="urn:microsoft.com/office/officeart/2011/layout/ConvergingText"/>
    <dgm:cxn modelId="{93208EDC-34B0-4662-A914-05CA11BB8F3E}" type="presOf" srcId="{7E6F1E35-4C63-4BA9-9703-39000699EEDC}" destId="{77F872F3-65C4-4811-AECE-8581F6F450BE}" srcOrd="0" destOrd="0" presId="urn:microsoft.com/office/officeart/2011/layout/ConvergingText"/>
    <dgm:cxn modelId="{5BAF2952-0E70-452D-A30E-16E685AB6E4A}" srcId="{8E3CEF74-797A-4B3D-963A-C19488BD06AB}" destId="{922F8782-9425-492A-A84D-0EFB95242128}" srcOrd="0" destOrd="0" parTransId="{945B597A-E6F5-4CFF-8C39-C8D76410557E}" sibTransId="{038AD696-4420-403B-A925-E7A456432657}"/>
    <dgm:cxn modelId="{98893655-520E-4C1E-88E9-19A9595291C6}" srcId="{C111C2B4-78CF-4D50-B270-A650BFFF8A07}" destId="{53371CC3-090B-4839-BF85-4C544E095C46}" srcOrd="0" destOrd="0" parTransId="{DA4EF7FA-F01C-4C95-8EBD-E3E1C06504E9}" sibTransId="{370631A0-D808-484A-B98F-C3C11A020C08}"/>
    <dgm:cxn modelId="{C31C3250-D56F-4875-BA90-855627D6D8AC}" type="presOf" srcId="{53371CC3-090B-4839-BF85-4C544E095C46}" destId="{24647924-B4BF-46F9-8A2F-C029DC1FB167}" srcOrd="0" destOrd="0" presId="urn:microsoft.com/office/officeart/2011/layout/ConvergingText"/>
    <dgm:cxn modelId="{1162FBCC-7056-4983-AF3A-E6D18FBA70AC}" type="presOf" srcId="{C111C2B4-78CF-4D50-B270-A650BFFF8A07}" destId="{6C474BB0-BF4E-42DB-BBAA-521413BF25DA}" srcOrd="0" destOrd="0" presId="urn:microsoft.com/office/officeart/2011/layout/ConvergingText"/>
    <dgm:cxn modelId="{84F63DF8-C1B7-48FE-9622-01D98392D875}" type="presParOf" srcId="{EC87D4E0-3400-4A31-A29E-E4E1867ABA83}" destId="{0176E73A-8D0A-4B63-B9B6-4039F54EA362}" srcOrd="0" destOrd="0" presId="urn:microsoft.com/office/officeart/2011/layout/ConvergingText"/>
    <dgm:cxn modelId="{E3C2548A-1B75-424C-81EB-7E38DAD78D57}" type="presParOf" srcId="{0176E73A-8D0A-4B63-B9B6-4039F54EA362}" destId="{FBB10290-4DAB-47F7-ACBD-645E63AFB83C}" srcOrd="0" destOrd="0" presId="urn:microsoft.com/office/officeart/2011/layout/ConvergingText"/>
    <dgm:cxn modelId="{A7DBE604-E6B8-4E8E-9A24-56439832D8E0}" type="presParOf" srcId="{0176E73A-8D0A-4B63-B9B6-4039F54EA362}" destId="{C1F5A19D-F759-40C2-A02C-AD14E65EABBB}" srcOrd="1" destOrd="0" presId="urn:microsoft.com/office/officeart/2011/layout/ConvergingText"/>
    <dgm:cxn modelId="{4693B54F-8DC2-429A-9C13-A7BE4AE38546}" type="presParOf" srcId="{0176E73A-8D0A-4B63-B9B6-4039F54EA362}" destId="{356BE2AC-A4B5-4AE5-BC31-7760AA028CEB}" srcOrd="2" destOrd="0" presId="urn:microsoft.com/office/officeart/2011/layout/ConvergingText"/>
    <dgm:cxn modelId="{1B580CE1-6719-486A-AA86-585AE7D6D9EB}" type="presParOf" srcId="{0176E73A-8D0A-4B63-B9B6-4039F54EA362}" destId="{B2FCE6EB-F8EC-48D3-8855-DE9D3E0E3360}" srcOrd="3" destOrd="0" presId="urn:microsoft.com/office/officeart/2011/layout/ConvergingText"/>
    <dgm:cxn modelId="{64872E42-E817-4888-8A49-F1A8B70C3A90}" type="presParOf" srcId="{0176E73A-8D0A-4B63-B9B6-4039F54EA362}" destId="{BCA46696-D724-481D-AE75-3506033BE1F4}" srcOrd="4" destOrd="0" presId="urn:microsoft.com/office/officeart/2011/layout/ConvergingText"/>
    <dgm:cxn modelId="{7CA80E8C-CC9D-4B81-BFD3-0120C61B944F}" type="presParOf" srcId="{0176E73A-8D0A-4B63-B9B6-4039F54EA362}" destId="{38E588C7-A3A3-41AA-9475-72CE96BC9821}" srcOrd="5" destOrd="0" presId="urn:microsoft.com/office/officeart/2011/layout/ConvergingText"/>
    <dgm:cxn modelId="{BF4612AF-E498-45A5-ACA8-C8D211A9FB98}" type="presParOf" srcId="{0176E73A-8D0A-4B63-B9B6-4039F54EA362}" destId="{83AD778F-9117-42DA-A9B7-2DA9C9C0C9B5}" srcOrd="6" destOrd="0" presId="urn:microsoft.com/office/officeart/2011/layout/ConvergingText"/>
    <dgm:cxn modelId="{1F5D56C9-85BE-476A-B1A9-A985824AF814}" type="presParOf" srcId="{0176E73A-8D0A-4B63-B9B6-4039F54EA362}" destId="{90104878-3B08-418A-BD04-E44E86E6468C}" srcOrd="7" destOrd="0" presId="urn:microsoft.com/office/officeart/2011/layout/ConvergingText"/>
    <dgm:cxn modelId="{18809EE7-3798-4F7E-832E-EA6D07FB1C40}" type="presParOf" srcId="{0176E73A-8D0A-4B63-B9B6-4039F54EA362}" destId="{6683B839-C4F7-4336-B2C8-8CF3493EF799}" srcOrd="8" destOrd="0" presId="urn:microsoft.com/office/officeart/2011/layout/ConvergingText"/>
    <dgm:cxn modelId="{8BAB1DA9-1DA9-4B1F-B729-053183031BAE}" type="presParOf" srcId="{0176E73A-8D0A-4B63-B9B6-4039F54EA362}" destId="{BA429886-ECA1-4A3B-A2A6-8FBE31C86E39}" srcOrd="9" destOrd="0" presId="urn:microsoft.com/office/officeart/2011/layout/ConvergingText"/>
    <dgm:cxn modelId="{0F75859A-4F0C-4C82-BCD4-0B210FC478EB}" type="presParOf" srcId="{0176E73A-8D0A-4B63-B9B6-4039F54EA362}" destId="{951BE4AD-C509-4B97-A057-D7923638DC31}" srcOrd="10" destOrd="0" presId="urn:microsoft.com/office/officeart/2011/layout/ConvergingText"/>
    <dgm:cxn modelId="{9E409A48-4EEB-4D9C-9032-D9E2ACB78FE6}" type="presParOf" srcId="{0176E73A-8D0A-4B63-B9B6-4039F54EA362}" destId="{BE78EC52-2674-4D8D-A6DF-9BA9D76CF62D}" srcOrd="11" destOrd="0" presId="urn:microsoft.com/office/officeart/2011/layout/ConvergingText"/>
    <dgm:cxn modelId="{AF184E39-3B0B-45E6-8C69-62FE3472C0C1}" type="presParOf" srcId="{0176E73A-8D0A-4B63-B9B6-4039F54EA362}" destId="{D8F91EEE-CDE9-49C2-BD3A-2BA064515B5D}" srcOrd="12" destOrd="0" presId="urn:microsoft.com/office/officeart/2011/layout/ConvergingText"/>
    <dgm:cxn modelId="{CB0C8043-F2DA-450D-B873-4118E925061B}" type="presParOf" srcId="{0176E73A-8D0A-4B63-B9B6-4039F54EA362}" destId="{F9AA1E25-B310-4217-AC4D-BD97CEB801C5}" srcOrd="13" destOrd="0" presId="urn:microsoft.com/office/officeart/2011/layout/ConvergingText"/>
    <dgm:cxn modelId="{69E41517-08F7-4B7F-AC66-104F517C144D}" type="presParOf" srcId="{0176E73A-8D0A-4B63-B9B6-4039F54EA362}" destId="{F4DEE2E1-CFCA-46BF-88E7-93C41252334C}" srcOrd="14" destOrd="0" presId="urn:microsoft.com/office/officeart/2011/layout/ConvergingText"/>
    <dgm:cxn modelId="{322F8B48-C4F0-4D1F-89E5-D60C6AFCC103}" type="presParOf" srcId="{0176E73A-8D0A-4B63-B9B6-4039F54EA362}" destId="{6C4F3BC7-AC8B-4F48-A9C8-43D229CF6B73}" srcOrd="15" destOrd="0" presId="urn:microsoft.com/office/officeart/2011/layout/ConvergingText"/>
    <dgm:cxn modelId="{76626B0B-C80B-4022-9D94-E441F535AE97}" type="presParOf" srcId="{0176E73A-8D0A-4B63-B9B6-4039F54EA362}" destId="{84BF9071-5A82-4E44-94A8-BA48BE23D3CD}" srcOrd="16" destOrd="0" presId="urn:microsoft.com/office/officeart/2011/layout/ConvergingText"/>
    <dgm:cxn modelId="{D460F499-F913-4C75-98D2-C0CF3CC1543E}" type="presParOf" srcId="{0176E73A-8D0A-4B63-B9B6-4039F54EA362}" destId="{FD8BB96E-CF9A-4534-BE75-3203FC3D0FFC}" srcOrd="17" destOrd="0" presId="urn:microsoft.com/office/officeart/2011/layout/ConvergingText"/>
    <dgm:cxn modelId="{F996ACB9-8E03-4E95-8726-746EEE148183}" type="presParOf" srcId="{0176E73A-8D0A-4B63-B9B6-4039F54EA362}" destId="{93B1A119-423E-4423-A667-695C7F9FEF06}" srcOrd="18" destOrd="0" presId="urn:microsoft.com/office/officeart/2011/layout/ConvergingText"/>
    <dgm:cxn modelId="{2F3C98BD-050D-4444-8CDE-BDDFC42719B0}" type="presParOf" srcId="{0176E73A-8D0A-4B63-B9B6-4039F54EA362}" destId="{6314D780-A9D1-4CE9-B193-287503C91B78}" srcOrd="19" destOrd="0" presId="urn:microsoft.com/office/officeart/2011/layout/ConvergingText"/>
    <dgm:cxn modelId="{4FF591D3-8B2F-4D1A-85BC-2EB420A8154E}" type="presParOf" srcId="{0176E73A-8D0A-4B63-B9B6-4039F54EA362}" destId="{71D9FD23-A3FF-4F32-8D9E-23161C753B6F}" srcOrd="20" destOrd="0" presId="urn:microsoft.com/office/officeart/2011/layout/ConvergingText"/>
    <dgm:cxn modelId="{FEC21B61-A87F-4EB5-BF92-4CA8B2FA8548}" type="presParOf" srcId="{EC87D4E0-3400-4A31-A29E-E4E1867ABA83}" destId="{03A117B3-AF90-4280-871E-5DBA38935249}" srcOrd="1" destOrd="0" presId="urn:microsoft.com/office/officeart/2011/layout/ConvergingText"/>
    <dgm:cxn modelId="{D1FF8BD6-C206-4231-B54B-0C8D929965F8}" type="presParOf" srcId="{EC87D4E0-3400-4A31-A29E-E4E1867ABA83}" destId="{4A8FC815-31B9-42A8-9C53-D9B25EF70AF2}" srcOrd="2" destOrd="0" presId="urn:microsoft.com/office/officeart/2011/layout/ConvergingText"/>
    <dgm:cxn modelId="{A472EFFF-AAA5-46E7-A7A2-D65554F1DCEF}" type="presParOf" srcId="{4A8FC815-31B9-42A8-9C53-D9B25EF70AF2}" destId="{2EC266DC-33E9-4721-9789-72BED421DFE0}" srcOrd="0" destOrd="0" presId="urn:microsoft.com/office/officeart/2011/layout/ConvergingText"/>
    <dgm:cxn modelId="{20EF3587-E55B-4964-AC8F-35ECB7988828}" type="presParOf" srcId="{4A8FC815-31B9-42A8-9C53-D9B25EF70AF2}" destId="{6DCB9945-52C5-4115-A4D3-99217B411A2D}" srcOrd="1" destOrd="0" presId="urn:microsoft.com/office/officeart/2011/layout/ConvergingText"/>
    <dgm:cxn modelId="{E315FAC2-B357-4C69-8903-1C5D62E551F9}" type="presParOf" srcId="{4A8FC815-31B9-42A8-9C53-D9B25EF70AF2}" destId="{613F910E-D566-4162-8C96-2AA65F73171E}" srcOrd="2" destOrd="0" presId="urn:microsoft.com/office/officeart/2011/layout/ConvergingText"/>
    <dgm:cxn modelId="{87057FB9-8A36-4FD7-A63B-EA9B8AF55FC7}" type="presParOf" srcId="{4A8FC815-31B9-42A8-9C53-D9B25EF70AF2}" destId="{EB06445F-B692-4B3D-9232-43BAA76C5BFA}" srcOrd="3" destOrd="0" presId="urn:microsoft.com/office/officeart/2011/layout/ConvergingText"/>
    <dgm:cxn modelId="{5BFDF27D-451C-49B3-A654-6948763DC91E}" type="presParOf" srcId="{4A8FC815-31B9-42A8-9C53-D9B25EF70AF2}" destId="{F2D5735B-E978-4DD0-8F2D-6C8299F298A6}" srcOrd="4" destOrd="0" presId="urn:microsoft.com/office/officeart/2011/layout/ConvergingText"/>
    <dgm:cxn modelId="{532745A9-3516-47E5-9F3A-C55AA710F925}" type="presParOf" srcId="{4A8FC815-31B9-42A8-9C53-D9B25EF70AF2}" destId="{00F380E3-49BB-4689-BF7F-9AEE0569F2F4}" srcOrd="5" destOrd="0" presId="urn:microsoft.com/office/officeart/2011/layout/ConvergingText"/>
    <dgm:cxn modelId="{3265E7AE-9E3C-416D-B498-4EE487363613}" type="presParOf" srcId="{4A8FC815-31B9-42A8-9C53-D9B25EF70AF2}" destId="{41E3736D-CCEE-489C-B358-E0B4E558E470}" srcOrd="6" destOrd="0" presId="urn:microsoft.com/office/officeart/2011/layout/ConvergingText"/>
    <dgm:cxn modelId="{3BB50764-7524-47DE-BC11-32B0ABD64964}" type="presParOf" srcId="{4A8FC815-31B9-42A8-9C53-D9B25EF70AF2}" destId="{EEACBC52-D196-46BB-87E4-809182AC983C}" srcOrd="7" destOrd="0" presId="urn:microsoft.com/office/officeart/2011/layout/ConvergingText"/>
    <dgm:cxn modelId="{FA4B265E-A0E1-49A3-8A5E-F8944181C15E}" type="presParOf" srcId="{4A8FC815-31B9-42A8-9C53-D9B25EF70AF2}" destId="{E2B5B798-6219-49BE-B875-1FAD35E0AF6E}" srcOrd="8" destOrd="0" presId="urn:microsoft.com/office/officeart/2011/layout/ConvergingText"/>
    <dgm:cxn modelId="{9120960C-38DD-40BF-B0AD-AD46641A8F6F}" type="presParOf" srcId="{4A8FC815-31B9-42A8-9C53-D9B25EF70AF2}" destId="{6AEBD9EE-44A9-41F0-B91A-5F6C41196542}" srcOrd="9" destOrd="0" presId="urn:microsoft.com/office/officeart/2011/layout/ConvergingText"/>
    <dgm:cxn modelId="{59B4BB32-4A94-4360-B18C-511740C50B17}" type="presParOf" srcId="{4A8FC815-31B9-42A8-9C53-D9B25EF70AF2}" destId="{6C474BB0-BF4E-42DB-BBAA-521413BF25DA}" srcOrd="10" destOrd="0" presId="urn:microsoft.com/office/officeart/2011/layout/ConvergingText"/>
    <dgm:cxn modelId="{DFECDF68-947F-467B-8661-8688152097D7}" type="presParOf" srcId="{4A8FC815-31B9-42A8-9C53-D9B25EF70AF2}" destId="{212CC5A0-3D6B-4DED-91B7-6B27DB14246A}" srcOrd="11" destOrd="0" presId="urn:microsoft.com/office/officeart/2011/layout/ConvergingText"/>
    <dgm:cxn modelId="{86032894-DF6D-4BC4-A6A6-4A2B9263820C}" type="presParOf" srcId="{4A8FC815-31B9-42A8-9C53-D9B25EF70AF2}" destId="{F2ABBBA8-02B4-4B5C-A8DA-910AADD96C9F}" srcOrd="12" destOrd="0" presId="urn:microsoft.com/office/officeart/2011/layout/ConvergingText"/>
    <dgm:cxn modelId="{291BDD52-7D7A-4824-B73C-D6A0CDE9E1C9}" type="presParOf" srcId="{4A8FC815-31B9-42A8-9C53-D9B25EF70AF2}" destId="{83C4E877-50D8-4E08-B7B0-C33F3DB084C4}" srcOrd="13" destOrd="0" presId="urn:microsoft.com/office/officeart/2011/layout/ConvergingText"/>
    <dgm:cxn modelId="{9458EA69-0E0A-45E5-BF2B-A6D044C64684}" type="presParOf" srcId="{4A8FC815-31B9-42A8-9C53-D9B25EF70AF2}" destId="{51FE6AE4-3389-4F15-A145-E8EBCCB38D46}" srcOrd="14" destOrd="0" presId="urn:microsoft.com/office/officeart/2011/layout/ConvergingText"/>
    <dgm:cxn modelId="{CDDD42E6-5584-4066-B67E-CBDB2E36F74D}" type="presParOf" srcId="{4A8FC815-31B9-42A8-9C53-D9B25EF70AF2}" destId="{D4C05431-FAD1-4E08-9269-327BDCF1EDCC}" srcOrd="15" destOrd="0" presId="urn:microsoft.com/office/officeart/2011/layout/ConvergingText"/>
    <dgm:cxn modelId="{FE942196-A6B1-4F58-AF87-3DD5B97227F1}" type="presParOf" srcId="{4A8FC815-31B9-42A8-9C53-D9B25EF70AF2}" destId="{6128691D-3290-49FD-8AE7-1969CF410992}" srcOrd="16" destOrd="0" presId="urn:microsoft.com/office/officeart/2011/layout/ConvergingText"/>
    <dgm:cxn modelId="{5C339A00-44C7-4C63-9EF3-6C395EA522C0}" type="presParOf" srcId="{4A8FC815-31B9-42A8-9C53-D9B25EF70AF2}" destId="{77BEC954-9007-470A-84E7-5593DD8A28FA}" srcOrd="17" destOrd="0" presId="urn:microsoft.com/office/officeart/2011/layout/ConvergingText"/>
    <dgm:cxn modelId="{38718CCB-B3D3-4671-84A9-403816952461}" type="presParOf" srcId="{4A8FC815-31B9-42A8-9C53-D9B25EF70AF2}" destId="{A738CC4E-76E9-40B7-AA8F-EE9F98E2C9AD}" srcOrd="18" destOrd="0" presId="urn:microsoft.com/office/officeart/2011/layout/ConvergingText"/>
    <dgm:cxn modelId="{26A50062-4221-4616-AAEA-8A8899D2B5E4}" type="presParOf" srcId="{4A8FC815-31B9-42A8-9C53-D9B25EF70AF2}" destId="{FABB3DD3-FCD6-4F11-9121-2F85905BA881}" srcOrd="19" destOrd="0" presId="urn:microsoft.com/office/officeart/2011/layout/ConvergingText"/>
    <dgm:cxn modelId="{89F6DF05-002C-4C7F-A4AE-BD53E3172080}" type="presParOf" srcId="{4A8FC815-31B9-42A8-9C53-D9B25EF70AF2}" destId="{24647924-B4BF-46F9-8A2F-C029DC1FB167}" srcOrd="20" destOrd="0" presId="urn:microsoft.com/office/officeart/2011/layout/ConvergingText"/>
    <dgm:cxn modelId="{149C308F-CC8E-4196-9BAB-224009AC2103}" type="presParOf" srcId="{4A8FC815-31B9-42A8-9C53-D9B25EF70AF2}" destId="{271F1BD4-C7D9-446E-A93A-749B1C802DD2}" srcOrd="21" destOrd="0" presId="urn:microsoft.com/office/officeart/2011/layout/ConvergingText"/>
    <dgm:cxn modelId="{DFC47137-3A69-4B61-8188-61BA052E0684}" type="presParOf" srcId="{4A8FC815-31B9-42A8-9C53-D9B25EF70AF2}" destId="{C482EAD2-E047-4201-951D-513C54E5810B}" srcOrd="22" destOrd="0" presId="urn:microsoft.com/office/officeart/2011/layout/ConvergingText"/>
    <dgm:cxn modelId="{F810768B-3500-40CE-95F7-1BB9673C9065}" type="presParOf" srcId="{4A8FC815-31B9-42A8-9C53-D9B25EF70AF2}" destId="{131179E5-0260-44E5-ABD2-4FA0C462CCC3}" srcOrd="23" destOrd="0" presId="urn:microsoft.com/office/officeart/2011/layout/ConvergingText"/>
    <dgm:cxn modelId="{77918E81-BFA0-45F2-B163-E126586616B3}" type="presParOf" srcId="{4A8FC815-31B9-42A8-9C53-D9B25EF70AF2}" destId="{4ED7F052-8381-415A-A090-FD0CEA347659}" srcOrd="24" destOrd="0" presId="urn:microsoft.com/office/officeart/2011/layout/ConvergingText"/>
    <dgm:cxn modelId="{A103DADA-1189-4D70-83BD-CDABCBAAB391}" type="presParOf" srcId="{4A8FC815-31B9-42A8-9C53-D9B25EF70AF2}" destId="{7E9D2AE5-8C68-429C-990D-D160A66653AE}" srcOrd="25" destOrd="0" presId="urn:microsoft.com/office/officeart/2011/layout/ConvergingText"/>
    <dgm:cxn modelId="{FF795115-FC75-49E3-8A96-1BC28E387F32}" type="presParOf" srcId="{4A8FC815-31B9-42A8-9C53-D9B25EF70AF2}" destId="{C264864B-279C-4258-95F5-253F8CF7F929}" srcOrd="26" destOrd="0" presId="urn:microsoft.com/office/officeart/2011/layout/ConvergingText"/>
    <dgm:cxn modelId="{036D7BAB-4842-43D3-8B40-E41594C4184C}" type="presParOf" srcId="{4A8FC815-31B9-42A8-9C53-D9B25EF70AF2}" destId="{1606F81F-894A-424B-AB6A-2556D039C39B}" srcOrd="27" destOrd="0" presId="urn:microsoft.com/office/officeart/2011/layout/ConvergingText"/>
    <dgm:cxn modelId="{21420A15-77D7-4B27-846C-BB4C691679D4}" type="presParOf" srcId="{4A8FC815-31B9-42A8-9C53-D9B25EF70AF2}" destId="{77F872F3-65C4-4811-AECE-8581F6F450BE}" srcOrd="28" destOrd="0" presId="urn:microsoft.com/office/officeart/2011/layout/ConvergingTex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7AD4DE-6D1F-412E-862D-B8C845DA1A1A}" type="doc">
      <dgm:prSet loTypeId="urn:microsoft.com/office/officeart/2011/layout/ConvergingText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3CEF74-797A-4B3D-963A-C19488BD06AB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186FE232-3A71-4CD0-B727-22E09EC40D04}" type="parTrans" cxnId="{2B984DEC-E0E0-4A19-855B-1CA526BD1967}">
      <dgm:prSet/>
      <dgm:spPr/>
      <dgm:t>
        <a:bodyPr/>
        <a:lstStyle/>
        <a:p>
          <a:endParaRPr lang="en-US"/>
        </a:p>
      </dgm:t>
    </dgm:pt>
    <dgm:pt modelId="{55C2B9B3-A46B-44D0-A079-23213F6EA6BC}" type="sibTrans" cxnId="{2B984DEC-E0E0-4A19-855B-1CA526BD1967}">
      <dgm:prSet/>
      <dgm:spPr/>
      <dgm:t>
        <a:bodyPr/>
        <a:lstStyle/>
        <a:p>
          <a:endParaRPr lang="en-US"/>
        </a:p>
      </dgm:t>
    </dgm:pt>
    <dgm:pt modelId="{C111C2B4-78CF-4D50-B270-A650BFFF8A07}">
      <dgm:prSet/>
      <dgm:spPr/>
      <dgm:t>
        <a:bodyPr/>
        <a:lstStyle/>
        <a:p>
          <a:r>
            <a:rPr lang="en-US" dirty="0" smtClean="0"/>
            <a:t>Split Rendering</a:t>
          </a:r>
        </a:p>
      </dgm:t>
    </dgm:pt>
    <dgm:pt modelId="{7216E446-0D23-44AE-98BF-2C5232CEF91E}" type="parTrans" cxnId="{8D6428C7-56F0-41A2-9B8D-6BE3EA89E0AE}">
      <dgm:prSet/>
      <dgm:spPr/>
      <dgm:t>
        <a:bodyPr/>
        <a:lstStyle/>
        <a:p>
          <a:endParaRPr lang="en-US"/>
        </a:p>
      </dgm:t>
    </dgm:pt>
    <dgm:pt modelId="{53C149DA-E5D6-4C47-A1FC-9AC56E6AF340}" type="sibTrans" cxnId="{8D6428C7-56F0-41A2-9B8D-6BE3EA89E0AE}">
      <dgm:prSet/>
      <dgm:spPr/>
      <dgm:t>
        <a:bodyPr/>
        <a:lstStyle/>
        <a:p>
          <a:endParaRPr lang="en-US"/>
        </a:p>
      </dgm:t>
    </dgm:pt>
    <dgm:pt modelId="{53371CC3-090B-4839-BF85-4C544E095C46}">
      <dgm:prSet/>
      <dgm:spPr/>
      <dgm:t>
        <a:bodyPr/>
        <a:lstStyle/>
        <a:p>
          <a:r>
            <a:rPr lang="en-US" dirty="0" smtClean="0"/>
            <a:t>Effects on the scene</a:t>
          </a:r>
        </a:p>
      </dgm:t>
    </dgm:pt>
    <dgm:pt modelId="{DA4EF7FA-F01C-4C95-8EBD-E3E1C06504E9}" type="parTrans" cxnId="{98893655-520E-4C1E-88E9-19A9595291C6}">
      <dgm:prSet/>
      <dgm:spPr/>
      <dgm:t>
        <a:bodyPr/>
        <a:lstStyle/>
        <a:p>
          <a:endParaRPr lang="en-US"/>
        </a:p>
      </dgm:t>
    </dgm:pt>
    <dgm:pt modelId="{370631A0-D808-484A-B98F-C3C11A020C08}" type="sibTrans" cxnId="{98893655-520E-4C1E-88E9-19A9595291C6}">
      <dgm:prSet/>
      <dgm:spPr/>
      <dgm:t>
        <a:bodyPr/>
        <a:lstStyle/>
        <a:p>
          <a:endParaRPr lang="en-US"/>
        </a:p>
      </dgm:t>
    </dgm:pt>
    <dgm:pt modelId="{7E6F1E35-4C63-4BA9-9703-39000699EEDC}">
      <dgm:prSet/>
      <dgm:spPr/>
      <dgm:t>
        <a:bodyPr/>
        <a:lstStyle/>
        <a:p>
          <a:r>
            <a:rPr lang="en-US" smtClean="0"/>
            <a:t>Direct visualization</a:t>
          </a:r>
          <a:endParaRPr lang="en-US" dirty="0"/>
        </a:p>
      </dgm:t>
    </dgm:pt>
    <dgm:pt modelId="{59ABA870-7717-4772-8D09-44C811F0004E}" type="parTrans" cxnId="{EBD7F6E6-8018-454B-AACA-6A3139BF9549}">
      <dgm:prSet/>
      <dgm:spPr/>
      <dgm:t>
        <a:bodyPr/>
        <a:lstStyle/>
        <a:p>
          <a:endParaRPr lang="en-US"/>
        </a:p>
      </dgm:t>
    </dgm:pt>
    <dgm:pt modelId="{90120969-4D72-4F90-87E3-2EF1D3C3244A}" type="sibTrans" cxnId="{EBD7F6E6-8018-454B-AACA-6A3139BF9549}">
      <dgm:prSet/>
      <dgm:spPr/>
      <dgm:t>
        <a:bodyPr/>
        <a:lstStyle/>
        <a:p>
          <a:endParaRPr lang="en-US"/>
        </a:p>
      </dgm:t>
    </dgm:pt>
    <dgm:pt modelId="{922F8782-9425-492A-A84D-0EFB95242128}">
      <dgm:prSet phldrT="[Text]"/>
      <dgm:spPr/>
      <dgm:t>
        <a:bodyPr/>
        <a:lstStyle/>
        <a:p>
          <a:r>
            <a:rPr lang="en-US" smtClean="0"/>
            <a:t>Once per model</a:t>
          </a:r>
          <a:endParaRPr lang="en-US" dirty="0"/>
        </a:p>
      </dgm:t>
    </dgm:pt>
    <dgm:pt modelId="{945B597A-E6F5-4CFF-8C39-C8D76410557E}" type="parTrans" cxnId="{5BAF2952-0E70-452D-A30E-16E685AB6E4A}">
      <dgm:prSet/>
      <dgm:spPr/>
      <dgm:t>
        <a:bodyPr/>
        <a:lstStyle/>
        <a:p>
          <a:endParaRPr lang="en-US"/>
        </a:p>
      </dgm:t>
    </dgm:pt>
    <dgm:pt modelId="{038AD696-4420-403B-A925-E7A456432657}" type="sibTrans" cxnId="{5BAF2952-0E70-452D-A30E-16E685AB6E4A}">
      <dgm:prSet/>
      <dgm:spPr/>
      <dgm:t>
        <a:bodyPr/>
        <a:lstStyle/>
        <a:p>
          <a:endParaRPr lang="en-US"/>
        </a:p>
      </dgm:t>
    </dgm:pt>
    <dgm:pt modelId="{EC87D4E0-3400-4A31-A29E-E4E1867ABA83}" type="pres">
      <dgm:prSet presAssocID="{0E7AD4DE-6D1F-412E-862D-B8C845DA1A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76E73A-8D0A-4B63-B9B6-4039F54EA362}" type="pres">
      <dgm:prSet presAssocID="{8E3CEF74-797A-4B3D-963A-C19488BD06AB}" presName="composite" presStyleCnt="0"/>
      <dgm:spPr/>
    </dgm:pt>
    <dgm:pt modelId="{FBB10290-4DAB-47F7-ACBD-645E63AFB83C}" type="pres">
      <dgm:prSet presAssocID="{8E3CEF74-797A-4B3D-963A-C19488BD06AB}" presName="ParentAccent1" presStyleLbl="alignNode1" presStyleIdx="0" presStyleCnt="47"/>
      <dgm:spPr/>
    </dgm:pt>
    <dgm:pt modelId="{C1F5A19D-F759-40C2-A02C-AD14E65EABBB}" type="pres">
      <dgm:prSet presAssocID="{8E3CEF74-797A-4B3D-963A-C19488BD06AB}" presName="ParentAccent2" presStyleLbl="alignNode1" presStyleIdx="1" presStyleCnt="47"/>
      <dgm:spPr/>
    </dgm:pt>
    <dgm:pt modelId="{356BE2AC-A4B5-4AE5-BC31-7760AA028CEB}" type="pres">
      <dgm:prSet presAssocID="{8E3CEF74-797A-4B3D-963A-C19488BD06AB}" presName="ParentAccent3" presStyleLbl="alignNode1" presStyleIdx="2" presStyleCnt="47"/>
      <dgm:spPr/>
    </dgm:pt>
    <dgm:pt modelId="{B2FCE6EB-F8EC-48D3-8855-DE9D3E0E3360}" type="pres">
      <dgm:prSet presAssocID="{8E3CEF74-797A-4B3D-963A-C19488BD06AB}" presName="ParentAccent4" presStyleLbl="alignNode1" presStyleIdx="3" presStyleCnt="47"/>
      <dgm:spPr/>
    </dgm:pt>
    <dgm:pt modelId="{BCA46696-D724-481D-AE75-3506033BE1F4}" type="pres">
      <dgm:prSet presAssocID="{8E3CEF74-797A-4B3D-963A-C19488BD06AB}" presName="ParentAccent5" presStyleLbl="alignNode1" presStyleIdx="4" presStyleCnt="47"/>
      <dgm:spPr/>
    </dgm:pt>
    <dgm:pt modelId="{38E588C7-A3A3-41AA-9475-72CE96BC9821}" type="pres">
      <dgm:prSet presAssocID="{8E3CEF74-797A-4B3D-963A-C19488BD06AB}" presName="ParentAccent6" presStyleLbl="alignNode1" presStyleIdx="5" presStyleCnt="47"/>
      <dgm:spPr/>
    </dgm:pt>
    <dgm:pt modelId="{83AD778F-9117-42DA-A9B7-2DA9C9C0C9B5}" type="pres">
      <dgm:prSet presAssocID="{8E3CEF74-797A-4B3D-963A-C19488BD06AB}" presName="ParentAccent7" presStyleLbl="alignNode1" presStyleIdx="6" presStyleCnt="47"/>
      <dgm:spPr/>
    </dgm:pt>
    <dgm:pt modelId="{90104878-3B08-418A-BD04-E44E86E6468C}" type="pres">
      <dgm:prSet presAssocID="{8E3CEF74-797A-4B3D-963A-C19488BD06AB}" presName="ParentAccent8" presStyleLbl="alignNode1" presStyleIdx="7" presStyleCnt="47"/>
      <dgm:spPr/>
    </dgm:pt>
    <dgm:pt modelId="{6683B839-C4F7-4336-B2C8-8CF3493EF799}" type="pres">
      <dgm:prSet presAssocID="{8E3CEF74-797A-4B3D-963A-C19488BD06AB}" presName="ParentAccent9" presStyleLbl="alignNode1" presStyleIdx="8" presStyleCnt="47"/>
      <dgm:spPr/>
    </dgm:pt>
    <dgm:pt modelId="{BA429886-ECA1-4A3B-A2A6-8FBE31C86E39}" type="pres">
      <dgm:prSet presAssocID="{8E3CEF74-797A-4B3D-963A-C19488BD06AB}" presName="ParentAccent10" presStyleLbl="alignNode1" presStyleIdx="9" presStyleCnt="47"/>
      <dgm:spPr/>
    </dgm:pt>
    <dgm:pt modelId="{951BE4AD-C509-4B97-A057-D7923638DC31}" type="pres">
      <dgm:prSet presAssocID="{8E3CEF74-797A-4B3D-963A-C19488BD06AB}" presName="Parent" presStyleLbl="alignNode1" presStyleIdx="1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8EC52-2674-4D8D-A6DF-9BA9D76CF62D}" type="pres">
      <dgm:prSet presAssocID="{922F8782-9425-492A-A84D-0EFB95242128}" presName="Child1Accent1" presStyleLbl="alignNode1" presStyleIdx="11" presStyleCnt="47"/>
      <dgm:spPr/>
    </dgm:pt>
    <dgm:pt modelId="{D8F91EEE-CDE9-49C2-BD3A-2BA064515B5D}" type="pres">
      <dgm:prSet presAssocID="{922F8782-9425-492A-A84D-0EFB95242128}" presName="Child1Accent2" presStyleLbl="alignNode1" presStyleIdx="12" presStyleCnt="47"/>
      <dgm:spPr/>
    </dgm:pt>
    <dgm:pt modelId="{F9AA1E25-B310-4217-AC4D-BD97CEB801C5}" type="pres">
      <dgm:prSet presAssocID="{922F8782-9425-492A-A84D-0EFB95242128}" presName="Child1Accent3" presStyleLbl="alignNode1" presStyleIdx="13" presStyleCnt="47"/>
      <dgm:spPr/>
    </dgm:pt>
    <dgm:pt modelId="{F4DEE2E1-CFCA-46BF-88E7-93C41252334C}" type="pres">
      <dgm:prSet presAssocID="{922F8782-9425-492A-A84D-0EFB95242128}" presName="Child1Accent4" presStyleLbl="alignNode1" presStyleIdx="14" presStyleCnt="47"/>
      <dgm:spPr/>
    </dgm:pt>
    <dgm:pt modelId="{6C4F3BC7-AC8B-4F48-A9C8-43D229CF6B73}" type="pres">
      <dgm:prSet presAssocID="{922F8782-9425-492A-A84D-0EFB95242128}" presName="Child1Accent5" presStyleLbl="alignNode1" presStyleIdx="15" presStyleCnt="47"/>
      <dgm:spPr/>
    </dgm:pt>
    <dgm:pt modelId="{84BF9071-5A82-4E44-94A8-BA48BE23D3CD}" type="pres">
      <dgm:prSet presAssocID="{922F8782-9425-492A-A84D-0EFB95242128}" presName="Child1Accent6" presStyleLbl="alignNode1" presStyleIdx="16" presStyleCnt="47"/>
      <dgm:spPr/>
    </dgm:pt>
    <dgm:pt modelId="{FD8BB96E-CF9A-4534-BE75-3203FC3D0FFC}" type="pres">
      <dgm:prSet presAssocID="{922F8782-9425-492A-A84D-0EFB95242128}" presName="Child1Accent7" presStyleLbl="alignNode1" presStyleIdx="17" presStyleCnt="47"/>
      <dgm:spPr/>
    </dgm:pt>
    <dgm:pt modelId="{93B1A119-423E-4423-A667-695C7F9FEF06}" type="pres">
      <dgm:prSet presAssocID="{922F8782-9425-492A-A84D-0EFB95242128}" presName="Child1Accent8" presStyleLbl="alignNode1" presStyleIdx="18" presStyleCnt="47"/>
      <dgm:spPr/>
    </dgm:pt>
    <dgm:pt modelId="{6314D780-A9D1-4CE9-B193-287503C91B78}" type="pres">
      <dgm:prSet presAssocID="{922F8782-9425-492A-A84D-0EFB95242128}" presName="Child1Accent9" presStyleLbl="alignNode1" presStyleIdx="19" presStyleCnt="47"/>
      <dgm:spPr/>
    </dgm:pt>
    <dgm:pt modelId="{71D9FD23-A3FF-4F32-8D9E-23161C753B6F}" type="pres">
      <dgm:prSet presAssocID="{922F8782-9425-492A-A84D-0EFB95242128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117B3-AF90-4280-871E-5DBA38935249}" type="pres">
      <dgm:prSet presAssocID="{55C2B9B3-A46B-44D0-A079-23213F6EA6BC}" presName="sibTrans" presStyleCnt="0"/>
      <dgm:spPr/>
    </dgm:pt>
    <dgm:pt modelId="{4A8FC815-31B9-42A8-9C53-D9B25EF70AF2}" type="pres">
      <dgm:prSet presAssocID="{C111C2B4-78CF-4D50-B270-A650BFFF8A07}" presName="composite" presStyleCnt="0"/>
      <dgm:spPr/>
    </dgm:pt>
    <dgm:pt modelId="{2EC266DC-33E9-4721-9789-72BED421DFE0}" type="pres">
      <dgm:prSet presAssocID="{C111C2B4-78CF-4D50-B270-A650BFFF8A07}" presName="ParentAccent1" presStyleLbl="alignNode1" presStyleIdx="20" presStyleCnt="47"/>
      <dgm:spPr/>
    </dgm:pt>
    <dgm:pt modelId="{6DCB9945-52C5-4115-A4D3-99217B411A2D}" type="pres">
      <dgm:prSet presAssocID="{C111C2B4-78CF-4D50-B270-A650BFFF8A07}" presName="ParentAccent2" presStyleLbl="alignNode1" presStyleIdx="21" presStyleCnt="47"/>
      <dgm:spPr/>
    </dgm:pt>
    <dgm:pt modelId="{613F910E-D566-4162-8C96-2AA65F73171E}" type="pres">
      <dgm:prSet presAssocID="{C111C2B4-78CF-4D50-B270-A650BFFF8A07}" presName="ParentAccent3" presStyleLbl="alignNode1" presStyleIdx="22" presStyleCnt="47"/>
      <dgm:spPr/>
    </dgm:pt>
    <dgm:pt modelId="{EB06445F-B692-4B3D-9232-43BAA76C5BFA}" type="pres">
      <dgm:prSet presAssocID="{C111C2B4-78CF-4D50-B270-A650BFFF8A07}" presName="ParentAccent4" presStyleLbl="alignNode1" presStyleIdx="23" presStyleCnt="47"/>
      <dgm:spPr/>
    </dgm:pt>
    <dgm:pt modelId="{F2D5735B-E978-4DD0-8F2D-6C8299F298A6}" type="pres">
      <dgm:prSet presAssocID="{C111C2B4-78CF-4D50-B270-A650BFFF8A07}" presName="ParentAccent5" presStyleLbl="alignNode1" presStyleIdx="24" presStyleCnt="47"/>
      <dgm:spPr/>
    </dgm:pt>
    <dgm:pt modelId="{00F380E3-49BB-4689-BF7F-9AEE0569F2F4}" type="pres">
      <dgm:prSet presAssocID="{C111C2B4-78CF-4D50-B270-A650BFFF8A07}" presName="ParentAccent6" presStyleLbl="alignNode1" presStyleIdx="25" presStyleCnt="47"/>
      <dgm:spPr/>
    </dgm:pt>
    <dgm:pt modelId="{41E3736D-CCEE-489C-B358-E0B4E558E470}" type="pres">
      <dgm:prSet presAssocID="{C111C2B4-78CF-4D50-B270-A650BFFF8A07}" presName="ParentAccent7" presStyleLbl="alignNode1" presStyleIdx="26" presStyleCnt="47"/>
      <dgm:spPr/>
    </dgm:pt>
    <dgm:pt modelId="{EEACBC52-D196-46BB-87E4-809182AC983C}" type="pres">
      <dgm:prSet presAssocID="{C111C2B4-78CF-4D50-B270-A650BFFF8A07}" presName="ParentAccent8" presStyleLbl="alignNode1" presStyleIdx="27" presStyleCnt="47"/>
      <dgm:spPr/>
    </dgm:pt>
    <dgm:pt modelId="{E2B5B798-6219-49BE-B875-1FAD35E0AF6E}" type="pres">
      <dgm:prSet presAssocID="{C111C2B4-78CF-4D50-B270-A650BFFF8A07}" presName="ParentAccent9" presStyleLbl="alignNode1" presStyleIdx="28" presStyleCnt="47"/>
      <dgm:spPr/>
    </dgm:pt>
    <dgm:pt modelId="{6AEBD9EE-44A9-41F0-B91A-5F6C41196542}" type="pres">
      <dgm:prSet presAssocID="{C111C2B4-78CF-4D50-B270-A650BFFF8A07}" presName="ParentAccent10" presStyleLbl="alignNode1" presStyleIdx="29" presStyleCnt="47"/>
      <dgm:spPr/>
    </dgm:pt>
    <dgm:pt modelId="{6C474BB0-BF4E-42DB-BBAA-521413BF25DA}" type="pres">
      <dgm:prSet presAssocID="{C111C2B4-78CF-4D50-B270-A650BFFF8A07}" presName="Parent" presStyleLbl="alignNode1" presStyleIdx="3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CC5A0-3D6B-4DED-91B7-6B27DB14246A}" type="pres">
      <dgm:prSet presAssocID="{53371CC3-090B-4839-BF85-4C544E095C46}" presName="Child1Accent1" presStyleLbl="alignNode1" presStyleIdx="31" presStyleCnt="47"/>
      <dgm:spPr/>
    </dgm:pt>
    <dgm:pt modelId="{F2ABBBA8-02B4-4B5C-A8DA-910AADD96C9F}" type="pres">
      <dgm:prSet presAssocID="{53371CC3-090B-4839-BF85-4C544E095C46}" presName="Child1Accent2" presStyleLbl="alignNode1" presStyleIdx="32" presStyleCnt="47"/>
      <dgm:spPr/>
    </dgm:pt>
    <dgm:pt modelId="{83C4E877-50D8-4E08-B7B0-C33F3DB084C4}" type="pres">
      <dgm:prSet presAssocID="{53371CC3-090B-4839-BF85-4C544E095C46}" presName="Child1Accent3" presStyleLbl="alignNode1" presStyleIdx="33" presStyleCnt="47"/>
      <dgm:spPr/>
    </dgm:pt>
    <dgm:pt modelId="{51FE6AE4-3389-4F15-A145-E8EBCCB38D46}" type="pres">
      <dgm:prSet presAssocID="{53371CC3-090B-4839-BF85-4C544E095C46}" presName="Child1Accent4" presStyleLbl="alignNode1" presStyleIdx="34" presStyleCnt="47"/>
      <dgm:spPr/>
    </dgm:pt>
    <dgm:pt modelId="{D4C05431-FAD1-4E08-9269-327BDCF1EDCC}" type="pres">
      <dgm:prSet presAssocID="{53371CC3-090B-4839-BF85-4C544E095C46}" presName="Child1Accent5" presStyleLbl="alignNode1" presStyleIdx="35" presStyleCnt="47"/>
      <dgm:spPr/>
    </dgm:pt>
    <dgm:pt modelId="{6128691D-3290-49FD-8AE7-1969CF410992}" type="pres">
      <dgm:prSet presAssocID="{53371CC3-090B-4839-BF85-4C544E095C46}" presName="Child1Accent6" presStyleLbl="alignNode1" presStyleIdx="36" presStyleCnt="47"/>
      <dgm:spPr/>
    </dgm:pt>
    <dgm:pt modelId="{77BEC954-9007-470A-84E7-5593DD8A28FA}" type="pres">
      <dgm:prSet presAssocID="{53371CC3-090B-4839-BF85-4C544E095C46}" presName="Child1Accent7" presStyleLbl="alignNode1" presStyleIdx="37" presStyleCnt="47"/>
      <dgm:spPr/>
    </dgm:pt>
    <dgm:pt modelId="{A738CC4E-76E9-40B7-AA8F-EE9F98E2C9AD}" type="pres">
      <dgm:prSet presAssocID="{53371CC3-090B-4839-BF85-4C544E095C46}" presName="Child1Accent8" presStyleLbl="alignNode1" presStyleIdx="38" presStyleCnt="47"/>
      <dgm:spPr/>
    </dgm:pt>
    <dgm:pt modelId="{FABB3DD3-FCD6-4F11-9121-2F85905BA881}" type="pres">
      <dgm:prSet presAssocID="{53371CC3-090B-4839-BF85-4C544E095C46}" presName="Child1Accent9" presStyleLbl="alignNode1" presStyleIdx="39" presStyleCnt="47"/>
      <dgm:spPr/>
    </dgm:pt>
    <dgm:pt modelId="{24647924-B4BF-46F9-8A2F-C029DC1FB167}" type="pres">
      <dgm:prSet presAssocID="{53371CC3-090B-4839-BF85-4C544E095C46}" presName="Child1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F1BD4-C7D9-446E-A93A-749B1C802DD2}" type="pres">
      <dgm:prSet presAssocID="{7E6F1E35-4C63-4BA9-9703-39000699EEDC}" presName="Child2Accent1" presStyleLbl="alignNode1" presStyleIdx="40" presStyleCnt="47"/>
      <dgm:spPr/>
    </dgm:pt>
    <dgm:pt modelId="{C482EAD2-E047-4201-951D-513C54E5810B}" type="pres">
      <dgm:prSet presAssocID="{7E6F1E35-4C63-4BA9-9703-39000699EEDC}" presName="Child2Accent2" presStyleLbl="alignNode1" presStyleIdx="41" presStyleCnt="47"/>
      <dgm:spPr/>
    </dgm:pt>
    <dgm:pt modelId="{131179E5-0260-44E5-ABD2-4FA0C462CCC3}" type="pres">
      <dgm:prSet presAssocID="{7E6F1E35-4C63-4BA9-9703-39000699EEDC}" presName="Child2Accent3" presStyleLbl="alignNode1" presStyleIdx="42" presStyleCnt="47"/>
      <dgm:spPr/>
    </dgm:pt>
    <dgm:pt modelId="{4ED7F052-8381-415A-A090-FD0CEA347659}" type="pres">
      <dgm:prSet presAssocID="{7E6F1E35-4C63-4BA9-9703-39000699EEDC}" presName="Child2Accent4" presStyleLbl="alignNode1" presStyleIdx="43" presStyleCnt="47"/>
      <dgm:spPr/>
    </dgm:pt>
    <dgm:pt modelId="{7E9D2AE5-8C68-429C-990D-D160A66653AE}" type="pres">
      <dgm:prSet presAssocID="{7E6F1E35-4C63-4BA9-9703-39000699EEDC}" presName="Child2Accent5" presStyleLbl="alignNode1" presStyleIdx="44" presStyleCnt="47"/>
      <dgm:spPr/>
    </dgm:pt>
    <dgm:pt modelId="{C264864B-279C-4258-95F5-253F8CF7F929}" type="pres">
      <dgm:prSet presAssocID="{7E6F1E35-4C63-4BA9-9703-39000699EEDC}" presName="Child2Accent6" presStyleLbl="alignNode1" presStyleIdx="45" presStyleCnt="47"/>
      <dgm:spPr/>
    </dgm:pt>
    <dgm:pt modelId="{1606F81F-894A-424B-AB6A-2556D039C39B}" type="pres">
      <dgm:prSet presAssocID="{7E6F1E35-4C63-4BA9-9703-39000699EEDC}" presName="Child2Accent7" presStyleLbl="alignNode1" presStyleIdx="46" presStyleCnt="47"/>
      <dgm:spPr/>
    </dgm:pt>
    <dgm:pt modelId="{77F872F3-65C4-4811-AECE-8581F6F450BE}" type="pres">
      <dgm:prSet presAssocID="{7E6F1E35-4C63-4BA9-9703-39000699EEDC}" presName="Child2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B77AC1-9365-4B58-BE99-0AC97BBE873E}" type="presOf" srcId="{922F8782-9425-492A-A84D-0EFB95242128}" destId="{71D9FD23-A3FF-4F32-8D9E-23161C753B6F}" srcOrd="0" destOrd="0" presId="urn:microsoft.com/office/officeart/2011/layout/ConvergingText"/>
    <dgm:cxn modelId="{8D6428C7-56F0-41A2-9B8D-6BE3EA89E0AE}" srcId="{0E7AD4DE-6D1F-412E-862D-B8C845DA1A1A}" destId="{C111C2B4-78CF-4D50-B270-A650BFFF8A07}" srcOrd="1" destOrd="0" parTransId="{7216E446-0D23-44AE-98BF-2C5232CEF91E}" sibTransId="{53C149DA-E5D6-4C47-A1FC-9AC56E6AF340}"/>
    <dgm:cxn modelId="{128C2760-8D92-4EC1-A3C0-DF3F5E447878}" type="presOf" srcId="{8E3CEF74-797A-4B3D-963A-C19488BD06AB}" destId="{951BE4AD-C509-4B97-A057-D7923638DC31}" srcOrd="0" destOrd="0" presId="urn:microsoft.com/office/officeart/2011/layout/ConvergingText"/>
    <dgm:cxn modelId="{98893655-520E-4C1E-88E9-19A9595291C6}" srcId="{C111C2B4-78CF-4D50-B270-A650BFFF8A07}" destId="{53371CC3-090B-4839-BF85-4C544E095C46}" srcOrd="0" destOrd="0" parTransId="{DA4EF7FA-F01C-4C95-8EBD-E3E1C06504E9}" sibTransId="{370631A0-D808-484A-B98F-C3C11A020C08}"/>
    <dgm:cxn modelId="{C1A50478-6E01-431D-87D0-78726B45FD47}" type="presOf" srcId="{53371CC3-090B-4839-BF85-4C544E095C46}" destId="{24647924-B4BF-46F9-8A2F-C029DC1FB167}" srcOrd="0" destOrd="0" presId="urn:microsoft.com/office/officeart/2011/layout/ConvergingText"/>
    <dgm:cxn modelId="{5BAF2952-0E70-452D-A30E-16E685AB6E4A}" srcId="{8E3CEF74-797A-4B3D-963A-C19488BD06AB}" destId="{922F8782-9425-492A-A84D-0EFB95242128}" srcOrd="0" destOrd="0" parTransId="{945B597A-E6F5-4CFF-8C39-C8D76410557E}" sibTransId="{038AD696-4420-403B-A925-E7A456432657}"/>
    <dgm:cxn modelId="{2B984DEC-E0E0-4A19-855B-1CA526BD1967}" srcId="{0E7AD4DE-6D1F-412E-862D-B8C845DA1A1A}" destId="{8E3CEF74-797A-4B3D-963A-C19488BD06AB}" srcOrd="0" destOrd="0" parTransId="{186FE232-3A71-4CD0-B727-22E09EC40D04}" sibTransId="{55C2B9B3-A46B-44D0-A079-23213F6EA6BC}"/>
    <dgm:cxn modelId="{E7EC04A0-F995-4504-95A0-21866EB6AA79}" type="presOf" srcId="{C111C2B4-78CF-4D50-B270-A650BFFF8A07}" destId="{6C474BB0-BF4E-42DB-BBAA-521413BF25DA}" srcOrd="0" destOrd="0" presId="urn:microsoft.com/office/officeart/2011/layout/ConvergingText"/>
    <dgm:cxn modelId="{7BE1D1A8-D3E4-4691-A475-FDCBED13C8E6}" type="presOf" srcId="{7E6F1E35-4C63-4BA9-9703-39000699EEDC}" destId="{77F872F3-65C4-4811-AECE-8581F6F450BE}" srcOrd="0" destOrd="0" presId="urn:microsoft.com/office/officeart/2011/layout/ConvergingText"/>
    <dgm:cxn modelId="{836CDCCD-51F1-440C-85D8-BFF7D613EDB9}" type="presOf" srcId="{0E7AD4DE-6D1F-412E-862D-B8C845DA1A1A}" destId="{EC87D4E0-3400-4A31-A29E-E4E1867ABA83}" srcOrd="0" destOrd="0" presId="urn:microsoft.com/office/officeart/2011/layout/ConvergingText"/>
    <dgm:cxn modelId="{EBD7F6E6-8018-454B-AACA-6A3139BF9549}" srcId="{C111C2B4-78CF-4D50-B270-A650BFFF8A07}" destId="{7E6F1E35-4C63-4BA9-9703-39000699EEDC}" srcOrd="1" destOrd="0" parTransId="{59ABA870-7717-4772-8D09-44C811F0004E}" sibTransId="{90120969-4D72-4F90-87E3-2EF1D3C3244A}"/>
    <dgm:cxn modelId="{CAC89334-3F5D-42DE-9399-20AB6172A57B}" type="presParOf" srcId="{EC87D4E0-3400-4A31-A29E-E4E1867ABA83}" destId="{0176E73A-8D0A-4B63-B9B6-4039F54EA362}" srcOrd="0" destOrd="0" presId="urn:microsoft.com/office/officeart/2011/layout/ConvergingText"/>
    <dgm:cxn modelId="{0CFF665B-774B-4E88-A2BE-99B4DF14F91A}" type="presParOf" srcId="{0176E73A-8D0A-4B63-B9B6-4039F54EA362}" destId="{FBB10290-4DAB-47F7-ACBD-645E63AFB83C}" srcOrd="0" destOrd="0" presId="urn:microsoft.com/office/officeart/2011/layout/ConvergingText"/>
    <dgm:cxn modelId="{4CD32359-0872-432C-A96F-008DC3592EA1}" type="presParOf" srcId="{0176E73A-8D0A-4B63-B9B6-4039F54EA362}" destId="{C1F5A19D-F759-40C2-A02C-AD14E65EABBB}" srcOrd="1" destOrd="0" presId="urn:microsoft.com/office/officeart/2011/layout/ConvergingText"/>
    <dgm:cxn modelId="{CE8DF705-4AEF-4EE9-8417-39C215030EE4}" type="presParOf" srcId="{0176E73A-8D0A-4B63-B9B6-4039F54EA362}" destId="{356BE2AC-A4B5-4AE5-BC31-7760AA028CEB}" srcOrd="2" destOrd="0" presId="urn:microsoft.com/office/officeart/2011/layout/ConvergingText"/>
    <dgm:cxn modelId="{7B56B3E1-E2B4-4881-9A35-801D4F283D1D}" type="presParOf" srcId="{0176E73A-8D0A-4B63-B9B6-4039F54EA362}" destId="{B2FCE6EB-F8EC-48D3-8855-DE9D3E0E3360}" srcOrd="3" destOrd="0" presId="urn:microsoft.com/office/officeart/2011/layout/ConvergingText"/>
    <dgm:cxn modelId="{D35BC812-48E0-42A3-9D0C-27BA4F29BCB9}" type="presParOf" srcId="{0176E73A-8D0A-4B63-B9B6-4039F54EA362}" destId="{BCA46696-D724-481D-AE75-3506033BE1F4}" srcOrd="4" destOrd="0" presId="urn:microsoft.com/office/officeart/2011/layout/ConvergingText"/>
    <dgm:cxn modelId="{865087C1-5EB2-44EF-9905-573A613C236E}" type="presParOf" srcId="{0176E73A-8D0A-4B63-B9B6-4039F54EA362}" destId="{38E588C7-A3A3-41AA-9475-72CE96BC9821}" srcOrd="5" destOrd="0" presId="urn:microsoft.com/office/officeart/2011/layout/ConvergingText"/>
    <dgm:cxn modelId="{736D232E-D923-4DD8-9095-1C1A0FD281A1}" type="presParOf" srcId="{0176E73A-8D0A-4B63-B9B6-4039F54EA362}" destId="{83AD778F-9117-42DA-A9B7-2DA9C9C0C9B5}" srcOrd="6" destOrd="0" presId="urn:microsoft.com/office/officeart/2011/layout/ConvergingText"/>
    <dgm:cxn modelId="{D9950E90-4B1A-4F75-82F3-9DE0BAE57FDF}" type="presParOf" srcId="{0176E73A-8D0A-4B63-B9B6-4039F54EA362}" destId="{90104878-3B08-418A-BD04-E44E86E6468C}" srcOrd="7" destOrd="0" presId="urn:microsoft.com/office/officeart/2011/layout/ConvergingText"/>
    <dgm:cxn modelId="{09F7A708-DACF-4610-BD3F-99DFA1C650C8}" type="presParOf" srcId="{0176E73A-8D0A-4B63-B9B6-4039F54EA362}" destId="{6683B839-C4F7-4336-B2C8-8CF3493EF799}" srcOrd="8" destOrd="0" presId="urn:microsoft.com/office/officeart/2011/layout/ConvergingText"/>
    <dgm:cxn modelId="{6CE56EC4-C1AA-464B-BD25-7C9F4CBE3D85}" type="presParOf" srcId="{0176E73A-8D0A-4B63-B9B6-4039F54EA362}" destId="{BA429886-ECA1-4A3B-A2A6-8FBE31C86E39}" srcOrd="9" destOrd="0" presId="urn:microsoft.com/office/officeart/2011/layout/ConvergingText"/>
    <dgm:cxn modelId="{1B441C4A-A3D7-48E4-A1F9-390BA2F58004}" type="presParOf" srcId="{0176E73A-8D0A-4B63-B9B6-4039F54EA362}" destId="{951BE4AD-C509-4B97-A057-D7923638DC31}" srcOrd="10" destOrd="0" presId="urn:microsoft.com/office/officeart/2011/layout/ConvergingText"/>
    <dgm:cxn modelId="{1B1E0783-D61F-493C-8B5B-979854F737A1}" type="presParOf" srcId="{0176E73A-8D0A-4B63-B9B6-4039F54EA362}" destId="{BE78EC52-2674-4D8D-A6DF-9BA9D76CF62D}" srcOrd="11" destOrd="0" presId="urn:microsoft.com/office/officeart/2011/layout/ConvergingText"/>
    <dgm:cxn modelId="{7607173F-3D5D-4B1C-A34F-84E9CE3D1199}" type="presParOf" srcId="{0176E73A-8D0A-4B63-B9B6-4039F54EA362}" destId="{D8F91EEE-CDE9-49C2-BD3A-2BA064515B5D}" srcOrd="12" destOrd="0" presId="urn:microsoft.com/office/officeart/2011/layout/ConvergingText"/>
    <dgm:cxn modelId="{F505DD42-E88A-4D87-89D5-89E889F3CE6A}" type="presParOf" srcId="{0176E73A-8D0A-4B63-B9B6-4039F54EA362}" destId="{F9AA1E25-B310-4217-AC4D-BD97CEB801C5}" srcOrd="13" destOrd="0" presId="urn:microsoft.com/office/officeart/2011/layout/ConvergingText"/>
    <dgm:cxn modelId="{1C6F467A-5B63-47EE-A6FF-1795775379BD}" type="presParOf" srcId="{0176E73A-8D0A-4B63-B9B6-4039F54EA362}" destId="{F4DEE2E1-CFCA-46BF-88E7-93C41252334C}" srcOrd="14" destOrd="0" presId="urn:microsoft.com/office/officeart/2011/layout/ConvergingText"/>
    <dgm:cxn modelId="{9B6855E9-E89B-43B0-8498-939029D37FFD}" type="presParOf" srcId="{0176E73A-8D0A-4B63-B9B6-4039F54EA362}" destId="{6C4F3BC7-AC8B-4F48-A9C8-43D229CF6B73}" srcOrd="15" destOrd="0" presId="urn:microsoft.com/office/officeart/2011/layout/ConvergingText"/>
    <dgm:cxn modelId="{B7D99D61-C0EA-4B56-99EE-CB581E7F612C}" type="presParOf" srcId="{0176E73A-8D0A-4B63-B9B6-4039F54EA362}" destId="{84BF9071-5A82-4E44-94A8-BA48BE23D3CD}" srcOrd="16" destOrd="0" presId="urn:microsoft.com/office/officeart/2011/layout/ConvergingText"/>
    <dgm:cxn modelId="{E6D8F841-7E08-4C12-BFD0-D61578EA1E76}" type="presParOf" srcId="{0176E73A-8D0A-4B63-B9B6-4039F54EA362}" destId="{FD8BB96E-CF9A-4534-BE75-3203FC3D0FFC}" srcOrd="17" destOrd="0" presId="urn:microsoft.com/office/officeart/2011/layout/ConvergingText"/>
    <dgm:cxn modelId="{F95FF796-42AA-455F-950A-953B3A02C011}" type="presParOf" srcId="{0176E73A-8D0A-4B63-B9B6-4039F54EA362}" destId="{93B1A119-423E-4423-A667-695C7F9FEF06}" srcOrd="18" destOrd="0" presId="urn:microsoft.com/office/officeart/2011/layout/ConvergingText"/>
    <dgm:cxn modelId="{A6A84EA3-08B6-4729-B461-401107DE59E3}" type="presParOf" srcId="{0176E73A-8D0A-4B63-B9B6-4039F54EA362}" destId="{6314D780-A9D1-4CE9-B193-287503C91B78}" srcOrd="19" destOrd="0" presId="urn:microsoft.com/office/officeart/2011/layout/ConvergingText"/>
    <dgm:cxn modelId="{09AFC1D8-A29E-4981-8731-320CD9EFF5B9}" type="presParOf" srcId="{0176E73A-8D0A-4B63-B9B6-4039F54EA362}" destId="{71D9FD23-A3FF-4F32-8D9E-23161C753B6F}" srcOrd="20" destOrd="0" presId="urn:microsoft.com/office/officeart/2011/layout/ConvergingText"/>
    <dgm:cxn modelId="{7DE0F6D2-64EF-4154-966B-D4E942E58EFA}" type="presParOf" srcId="{EC87D4E0-3400-4A31-A29E-E4E1867ABA83}" destId="{03A117B3-AF90-4280-871E-5DBA38935249}" srcOrd="1" destOrd="0" presId="urn:microsoft.com/office/officeart/2011/layout/ConvergingText"/>
    <dgm:cxn modelId="{6EA07BD9-858C-4E5E-85D0-9AA2289A89ED}" type="presParOf" srcId="{EC87D4E0-3400-4A31-A29E-E4E1867ABA83}" destId="{4A8FC815-31B9-42A8-9C53-D9B25EF70AF2}" srcOrd="2" destOrd="0" presId="urn:microsoft.com/office/officeart/2011/layout/ConvergingText"/>
    <dgm:cxn modelId="{863B6AF6-9078-412A-9212-5EF59AB823E9}" type="presParOf" srcId="{4A8FC815-31B9-42A8-9C53-D9B25EF70AF2}" destId="{2EC266DC-33E9-4721-9789-72BED421DFE0}" srcOrd="0" destOrd="0" presId="urn:microsoft.com/office/officeart/2011/layout/ConvergingText"/>
    <dgm:cxn modelId="{693DD924-41BF-4296-9373-4A5C2B410A91}" type="presParOf" srcId="{4A8FC815-31B9-42A8-9C53-D9B25EF70AF2}" destId="{6DCB9945-52C5-4115-A4D3-99217B411A2D}" srcOrd="1" destOrd="0" presId="urn:microsoft.com/office/officeart/2011/layout/ConvergingText"/>
    <dgm:cxn modelId="{B6B1F4EB-0EF7-4DF0-98BD-9A636B0F1371}" type="presParOf" srcId="{4A8FC815-31B9-42A8-9C53-D9B25EF70AF2}" destId="{613F910E-D566-4162-8C96-2AA65F73171E}" srcOrd="2" destOrd="0" presId="urn:microsoft.com/office/officeart/2011/layout/ConvergingText"/>
    <dgm:cxn modelId="{9D26ECFF-6223-4859-AE7F-5A601420445D}" type="presParOf" srcId="{4A8FC815-31B9-42A8-9C53-D9B25EF70AF2}" destId="{EB06445F-B692-4B3D-9232-43BAA76C5BFA}" srcOrd="3" destOrd="0" presId="urn:microsoft.com/office/officeart/2011/layout/ConvergingText"/>
    <dgm:cxn modelId="{E7AE9ACA-457A-4494-B9F9-3AC8B2B701FA}" type="presParOf" srcId="{4A8FC815-31B9-42A8-9C53-D9B25EF70AF2}" destId="{F2D5735B-E978-4DD0-8F2D-6C8299F298A6}" srcOrd="4" destOrd="0" presId="urn:microsoft.com/office/officeart/2011/layout/ConvergingText"/>
    <dgm:cxn modelId="{826D7C53-8299-4218-B32F-D428C89D9461}" type="presParOf" srcId="{4A8FC815-31B9-42A8-9C53-D9B25EF70AF2}" destId="{00F380E3-49BB-4689-BF7F-9AEE0569F2F4}" srcOrd="5" destOrd="0" presId="urn:microsoft.com/office/officeart/2011/layout/ConvergingText"/>
    <dgm:cxn modelId="{376A9103-0E07-4418-B203-258DF820BEF4}" type="presParOf" srcId="{4A8FC815-31B9-42A8-9C53-D9B25EF70AF2}" destId="{41E3736D-CCEE-489C-B358-E0B4E558E470}" srcOrd="6" destOrd="0" presId="urn:microsoft.com/office/officeart/2011/layout/ConvergingText"/>
    <dgm:cxn modelId="{3EB38464-8F60-4A9E-A1A6-603A182C3BF5}" type="presParOf" srcId="{4A8FC815-31B9-42A8-9C53-D9B25EF70AF2}" destId="{EEACBC52-D196-46BB-87E4-809182AC983C}" srcOrd="7" destOrd="0" presId="urn:microsoft.com/office/officeart/2011/layout/ConvergingText"/>
    <dgm:cxn modelId="{77F604F0-CC36-47BD-A471-6AE7B77B2DBE}" type="presParOf" srcId="{4A8FC815-31B9-42A8-9C53-D9B25EF70AF2}" destId="{E2B5B798-6219-49BE-B875-1FAD35E0AF6E}" srcOrd="8" destOrd="0" presId="urn:microsoft.com/office/officeart/2011/layout/ConvergingText"/>
    <dgm:cxn modelId="{CDFD0957-E84D-44DA-88CA-5BA9487FD525}" type="presParOf" srcId="{4A8FC815-31B9-42A8-9C53-D9B25EF70AF2}" destId="{6AEBD9EE-44A9-41F0-B91A-5F6C41196542}" srcOrd="9" destOrd="0" presId="urn:microsoft.com/office/officeart/2011/layout/ConvergingText"/>
    <dgm:cxn modelId="{E094E54D-9EEF-4140-8EB8-B1B91965B98A}" type="presParOf" srcId="{4A8FC815-31B9-42A8-9C53-D9B25EF70AF2}" destId="{6C474BB0-BF4E-42DB-BBAA-521413BF25DA}" srcOrd="10" destOrd="0" presId="urn:microsoft.com/office/officeart/2011/layout/ConvergingText"/>
    <dgm:cxn modelId="{8BF3955F-AB37-408A-8160-61E60CCA9C92}" type="presParOf" srcId="{4A8FC815-31B9-42A8-9C53-D9B25EF70AF2}" destId="{212CC5A0-3D6B-4DED-91B7-6B27DB14246A}" srcOrd="11" destOrd="0" presId="urn:microsoft.com/office/officeart/2011/layout/ConvergingText"/>
    <dgm:cxn modelId="{11EF6B81-471D-470A-8644-D2C852C80CAD}" type="presParOf" srcId="{4A8FC815-31B9-42A8-9C53-D9B25EF70AF2}" destId="{F2ABBBA8-02B4-4B5C-A8DA-910AADD96C9F}" srcOrd="12" destOrd="0" presId="urn:microsoft.com/office/officeart/2011/layout/ConvergingText"/>
    <dgm:cxn modelId="{405BE8F5-6D71-4C36-A9D0-A4375F3DA53D}" type="presParOf" srcId="{4A8FC815-31B9-42A8-9C53-D9B25EF70AF2}" destId="{83C4E877-50D8-4E08-B7B0-C33F3DB084C4}" srcOrd="13" destOrd="0" presId="urn:microsoft.com/office/officeart/2011/layout/ConvergingText"/>
    <dgm:cxn modelId="{FF474EF2-0600-45C9-8427-1D8004CA0C40}" type="presParOf" srcId="{4A8FC815-31B9-42A8-9C53-D9B25EF70AF2}" destId="{51FE6AE4-3389-4F15-A145-E8EBCCB38D46}" srcOrd="14" destOrd="0" presId="urn:microsoft.com/office/officeart/2011/layout/ConvergingText"/>
    <dgm:cxn modelId="{FD6D7153-762A-4492-8920-3DD1D304A19C}" type="presParOf" srcId="{4A8FC815-31B9-42A8-9C53-D9B25EF70AF2}" destId="{D4C05431-FAD1-4E08-9269-327BDCF1EDCC}" srcOrd="15" destOrd="0" presId="urn:microsoft.com/office/officeart/2011/layout/ConvergingText"/>
    <dgm:cxn modelId="{3963AF6C-69C7-424E-94F4-7ED1D380C800}" type="presParOf" srcId="{4A8FC815-31B9-42A8-9C53-D9B25EF70AF2}" destId="{6128691D-3290-49FD-8AE7-1969CF410992}" srcOrd="16" destOrd="0" presId="urn:microsoft.com/office/officeart/2011/layout/ConvergingText"/>
    <dgm:cxn modelId="{5D71D074-E455-495A-A805-2B562AC6BC04}" type="presParOf" srcId="{4A8FC815-31B9-42A8-9C53-D9B25EF70AF2}" destId="{77BEC954-9007-470A-84E7-5593DD8A28FA}" srcOrd="17" destOrd="0" presId="urn:microsoft.com/office/officeart/2011/layout/ConvergingText"/>
    <dgm:cxn modelId="{D222C4B3-B436-485D-BDB6-FCA4776F6675}" type="presParOf" srcId="{4A8FC815-31B9-42A8-9C53-D9B25EF70AF2}" destId="{A738CC4E-76E9-40B7-AA8F-EE9F98E2C9AD}" srcOrd="18" destOrd="0" presId="urn:microsoft.com/office/officeart/2011/layout/ConvergingText"/>
    <dgm:cxn modelId="{4D70642D-74B2-4B61-A3DE-9EE8C9A7AC07}" type="presParOf" srcId="{4A8FC815-31B9-42A8-9C53-D9B25EF70AF2}" destId="{FABB3DD3-FCD6-4F11-9121-2F85905BA881}" srcOrd="19" destOrd="0" presId="urn:microsoft.com/office/officeart/2011/layout/ConvergingText"/>
    <dgm:cxn modelId="{B1C069BD-29A5-4BFB-BB2F-C5BE434ACF96}" type="presParOf" srcId="{4A8FC815-31B9-42A8-9C53-D9B25EF70AF2}" destId="{24647924-B4BF-46F9-8A2F-C029DC1FB167}" srcOrd="20" destOrd="0" presId="urn:microsoft.com/office/officeart/2011/layout/ConvergingText"/>
    <dgm:cxn modelId="{0D3EEBA7-923C-4F6E-983B-EB5835B84056}" type="presParOf" srcId="{4A8FC815-31B9-42A8-9C53-D9B25EF70AF2}" destId="{271F1BD4-C7D9-446E-A93A-749B1C802DD2}" srcOrd="21" destOrd="0" presId="urn:microsoft.com/office/officeart/2011/layout/ConvergingText"/>
    <dgm:cxn modelId="{D3EAC42D-DAC4-4A7C-8488-722E8340C0D9}" type="presParOf" srcId="{4A8FC815-31B9-42A8-9C53-D9B25EF70AF2}" destId="{C482EAD2-E047-4201-951D-513C54E5810B}" srcOrd="22" destOrd="0" presId="urn:microsoft.com/office/officeart/2011/layout/ConvergingText"/>
    <dgm:cxn modelId="{3BFBB558-8FBB-4E06-BE5A-54F685F26732}" type="presParOf" srcId="{4A8FC815-31B9-42A8-9C53-D9B25EF70AF2}" destId="{131179E5-0260-44E5-ABD2-4FA0C462CCC3}" srcOrd="23" destOrd="0" presId="urn:microsoft.com/office/officeart/2011/layout/ConvergingText"/>
    <dgm:cxn modelId="{D7BB7104-591C-404C-880D-9770C4787893}" type="presParOf" srcId="{4A8FC815-31B9-42A8-9C53-D9B25EF70AF2}" destId="{4ED7F052-8381-415A-A090-FD0CEA347659}" srcOrd="24" destOrd="0" presId="urn:microsoft.com/office/officeart/2011/layout/ConvergingText"/>
    <dgm:cxn modelId="{26F9A9BE-A332-4C9D-A695-57D974F27129}" type="presParOf" srcId="{4A8FC815-31B9-42A8-9C53-D9B25EF70AF2}" destId="{7E9D2AE5-8C68-429C-990D-D160A66653AE}" srcOrd="25" destOrd="0" presId="urn:microsoft.com/office/officeart/2011/layout/ConvergingText"/>
    <dgm:cxn modelId="{411B891B-BF6C-49BF-B9F1-D03E93CDFCE4}" type="presParOf" srcId="{4A8FC815-31B9-42A8-9C53-D9B25EF70AF2}" destId="{C264864B-279C-4258-95F5-253F8CF7F929}" srcOrd="26" destOrd="0" presId="urn:microsoft.com/office/officeart/2011/layout/ConvergingText"/>
    <dgm:cxn modelId="{406CA88F-EBF9-4448-B427-15BB07CB85C7}" type="presParOf" srcId="{4A8FC815-31B9-42A8-9C53-D9B25EF70AF2}" destId="{1606F81F-894A-424B-AB6A-2556D039C39B}" srcOrd="27" destOrd="0" presId="urn:microsoft.com/office/officeart/2011/layout/ConvergingText"/>
    <dgm:cxn modelId="{783A21CF-17A9-4859-A7DA-76044753707E}" type="presParOf" srcId="{4A8FC815-31B9-42A8-9C53-D9B25EF70AF2}" destId="{77F872F3-65C4-4811-AECE-8581F6F450BE}" srcOrd="28" destOrd="0" presId="urn:microsoft.com/office/officeart/2011/layout/ConvergingTex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7AD4DE-6D1F-412E-862D-B8C845DA1A1A}" type="doc">
      <dgm:prSet loTypeId="urn:microsoft.com/office/officeart/2011/layout/ConvergingText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3CEF74-797A-4B3D-963A-C19488BD06AB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186FE232-3A71-4CD0-B727-22E09EC40D04}" type="parTrans" cxnId="{2B984DEC-E0E0-4A19-855B-1CA526BD1967}">
      <dgm:prSet/>
      <dgm:spPr/>
      <dgm:t>
        <a:bodyPr/>
        <a:lstStyle/>
        <a:p>
          <a:endParaRPr lang="en-US"/>
        </a:p>
      </dgm:t>
    </dgm:pt>
    <dgm:pt modelId="{55C2B9B3-A46B-44D0-A079-23213F6EA6BC}" type="sibTrans" cxnId="{2B984DEC-E0E0-4A19-855B-1CA526BD1967}">
      <dgm:prSet/>
      <dgm:spPr/>
      <dgm:t>
        <a:bodyPr/>
        <a:lstStyle/>
        <a:p>
          <a:endParaRPr lang="en-US"/>
        </a:p>
      </dgm:t>
    </dgm:pt>
    <dgm:pt modelId="{C111C2B4-78CF-4D50-B270-A650BFFF8A07}">
      <dgm:prSet/>
      <dgm:spPr/>
      <dgm:t>
        <a:bodyPr/>
        <a:lstStyle/>
        <a:p>
          <a:r>
            <a:rPr lang="en-US" dirty="0" smtClean="0"/>
            <a:t>Split Rendering</a:t>
          </a:r>
        </a:p>
      </dgm:t>
    </dgm:pt>
    <dgm:pt modelId="{7216E446-0D23-44AE-98BF-2C5232CEF91E}" type="parTrans" cxnId="{8D6428C7-56F0-41A2-9B8D-6BE3EA89E0AE}">
      <dgm:prSet/>
      <dgm:spPr/>
      <dgm:t>
        <a:bodyPr/>
        <a:lstStyle/>
        <a:p>
          <a:endParaRPr lang="en-US"/>
        </a:p>
      </dgm:t>
    </dgm:pt>
    <dgm:pt modelId="{53C149DA-E5D6-4C47-A1FC-9AC56E6AF340}" type="sibTrans" cxnId="{8D6428C7-56F0-41A2-9B8D-6BE3EA89E0AE}">
      <dgm:prSet/>
      <dgm:spPr/>
      <dgm:t>
        <a:bodyPr/>
        <a:lstStyle/>
        <a:p>
          <a:endParaRPr lang="en-US"/>
        </a:p>
      </dgm:t>
    </dgm:pt>
    <dgm:pt modelId="{53371CC3-090B-4839-BF85-4C544E095C46}">
      <dgm:prSet/>
      <dgm:spPr/>
      <dgm:t>
        <a:bodyPr/>
        <a:lstStyle/>
        <a:p>
          <a:r>
            <a:rPr lang="en-US" dirty="0" smtClean="0"/>
            <a:t>Effects on the scene</a:t>
          </a:r>
        </a:p>
      </dgm:t>
    </dgm:pt>
    <dgm:pt modelId="{DA4EF7FA-F01C-4C95-8EBD-E3E1C06504E9}" type="parTrans" cxnId="{98893655-520E-4C1E-88E9-19A9595291C6}">
      <dgm:prSet/>
      <dgm:spPr/>
      <dgm:t>
        <a:bodyPr/>
        <a:lstStyle/>
        <a:p>
          <a:endParaRPr lang="en-US"/>
        </a:p>
      </dgm:t>
    </dgm:pt>
    <dgm:pt modelId="{370631A0-D808-484A-B98F-C3C11A020C08}" type="sibTrans" cxnId="{98893655-520E-4C1E-88E9-19A9595291C6}">
      <dgm:prSet/>
      <dgm:spPr/>
      <dgm:t>
        <a:bodyPr/>
        <a:lstStyle/>
        <a:p>
          <a:endParaRPr lang="en-US"/>
        </a:p>
      </dgm:t>
    </dgm:pt>
    <dgm:pt modelId="{7E6F1E35-4C63-4BA9-9703-39000699EEDC}">
      <dgm:prSet/>
      <dgm:spPr/>
      <dgm:t>
        <a:bodyPr/>
        <a:lstStyle/>
        <a:p>
          <a:r>
            <a:rPr lang="en-US" smtClean="0"/>
            <a:t>Direct visualization</a:t>
          </a:r>
          <a:endParaRPr lang="en-US" dirty="0"/>
        </a:p>
      </dgm:t>
    </dgm:pt>
    <dgm:pt modelId="{59ABA870-7717-4772-8D09-44C811F0004E}" type="parTrans" cxnId="{EBD7F6E6-8018-454B-AACA-6A3139BF9549}">
      <dgm:prSet/>
      <dgm:spPr/>
      <dgm:t>
        <a:bodyPr/>
        <a:lstStyle/>
        <a:p>
          <a:endParaRPr lang="en-US"/>
        </a:p>
      </dgm:t>
    </dgm:pt>
    <dgm:pt modelId="{90120969-4D72-4F90-87E3-2EF1D3C3244A}" type="sibTrans" cxnId="{EBD7F6E6-8018-454B-AACA-6A3139BF9549}">
      <dgm:prSet/>
      <dgm:spPr/>
      <dgm:t>
        <a:bodyPr/>
        <a:lstStyle/>
        <a:p>
          <a:endParaRPr lang="en-US"/>
        </a:p>
      </dgm:t>
    </dgm:pt>
    <dgm:pt modelId="{922F8782-9425-492A-A84D-0EFB95242128}">
      <dgm:prSet phldrT="[Text]"/>
      <dgm:spPr/>
      <dgm:t>
        <a:bodyPr/>
        <a:lstStyle/>
        <a:p>
          <a:r>
            <a:rPr lang="en-US" smtClean="0"/>
            <a:t>Once per model</a:t>
          </a:r>
          <a:endParaRPr lang="en-US" dirty="0"/>
        </a:p>
      </dgm:t>
    </dgm:pt>
    <dgm:pt modelId="{945B597A-E6F5-4CFF-8C39-C8D76410557E}" type="parTrans" cxnId="{5BAF2952-0E70-452D-A30E-16E685AB6E4A}">
      <dgm:prSet/>
      <dgm:spPr/>
      <dgm:t>
        <a:bodyPr/>
        <a:lstStyle/>
        <a:p>
          <a:endParaRPr lang="en-US"/>
        </a:p>
      </dgm:t>
    </dgm:pt>
    <dgm:pt modelId="{038AD696-4420-403B-A925-E7A456432657}" type="sibTrans" cxnId="{5BAF2952-0E70-452D-A30E-16E685AB6E4A}">
      <dgm:prSet/>
      <dgm:spPr/>
      <dgm:t>
        <a:bodyPr/>
        <a:lstStyle/>
        <a:p>
          <a:endParaRPr lang="en-US"/>
        </a:p>
      </dgm:t>
    </dgm:pt>
    <dgm:pt modelId="{EC87D4E0-3400-4A31-A29E-E4E1867ABA83}" type="pres">
      <dgm:prSet presAssocID="{0E7AD4DE-6D1F-412E-862D-B8C845DA1A1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76E73A-8D0A-4B63-B9B6-4039F54EA362}" type="pres">
      <dgm:prSet presAssocID="{8E3CEF74-797A-4B3D-963A-C19488BD06AB}" presName="composite" presStyleCnt="0"/>
      <dgm:spPr/>
    </dgm:pt>
    <dgm:pt modelId="{FBB10290-4DAB-47F7-ACBD-645E63AFB83C}" type="pres">
      <dgm:prSet presAssocID="{8E3CEF74-797A-4B3D-963A-C19488BD06AB}" presName="ParentAccent1" presStyleLbl="alignNode1" presStyleIdx="0" presStyleCnt="47"/>
      <dgm:spPr/>
    </dgm:pt>
    <dgm:pt modelId="{C1F5A19D-F759-40C2-A02C-AD14E65EABBB}" type="pres">
      <dgm:prSet presAssocID="{8E3CEF74-797A-4B3D-963A-C19488BD06AB}" presName="ParentAccent2" presStyleLbl="alignNode1" presStyleIdx="1" presStyleCnt="47"/>
      <dgm:spPr/>
    </dgm:pt>
    <dgm:pt modelId="{356BE2AC-A4B5-4AE5-BC31-7760AA028CEB}" type="pres">
      <dgm:prSet presAssocID="{8E3CEF74-797A-4B3D-963A-C19488BD06AB}" presName="ParentAccent3" presStyleLbl="alignNode1" presStyleIdx="2" presStyleCnt="47"/>
      <dgm:spPr/>
    </dgm:pt>
    <dgm:pt modelId="{B2FCE6EB-F8EC-48D3-8855-DE9D3E0E3360}" type="pres">
      <dgm:prSet presAssocID="{8E3CEF74-797A-4B3D-963A-C19488BD06AB}" presName="ParentAccent4" presStyleLbl="alignNode1" presStyleIdx="3" presStyleCnt="47"/>
      <dgm:spPr/>
    </dgm:pt>
    <dgm:pt modelId="{BCA46696-D724-481D-AE75-3506033BE1F4}" type="pres">
      <dgm:prSet presAssocID="{8E3CEF74-797A-4B3D-963A-C19488BD06AB}" presName="ParentAccent5" presStyleLbl="alignNode1" presStyleIdx="4" presStyleCnt="47"/>
      <dgm:spPr/>
    </dgm:pt>
    <dgm:pt modelId="{38E588C7-A3A3-41AA-9475-72CE96BC9821}" type="pres">
      <dgm:prSet presAssocID="{8E3CEF74-797A-4B3D-963A-C19488BD06AB}" presName="ParentAccent6" presStyleLbl="alignNode1" presStyleIdx="5" presStyleCnt="47"/>
      <dgm:spPr/>
    </dgm:pt>
    <dgm:pt modelId="{83AD778F-9117-42DA-A9B7-2DA9C9C0C9B5}" type="pres">
      <dgm:prSet presAssocID="{8E3CEF74-797A-4B3D-963A-C19488BD06AB}" presName="ParentAccent7" presStyleLbl="alignNode1" presStyleIdx="6" presStyleCnt="47"/>
      <dgm:spPr/>
    </dgm:pt>
    <dgm:pt modelId="{90104878-3B08-418A-BD04-E44E86E6468C}" type="pres">
      <dgm:prSet presAssocID="{8E3CEF74-797A-4B3D-963A-C19488BD06AB}" presName="ParentAccent8" presStyleLbl="alignNode1" presStyleIdx="7" presStyleCnt="47"/>
      <dgm:spPr/>
    </dgm:pt>
    <dgm:pt modelId="{6683B839-C4F7-4336-B2C8-8CF3493EF799}" type="pres">
      <dgm:prSet presAssocID="{8E3CEF74-797A-4B3D-963A-C19488BD06AB}" presName="ParentAccent9" presStyleLbl="alignNode1" presStyleIdx="8" presStyleCnt="47"/>
      <dgm:spPr/>
    </dgm:pt>
    <dgm:pt modelId="{BA429886-ECA1-4A3B-A2A6-8FBE31C86E39}" type="pres">
      <dgm:prSet presAssocID="{8E3CEF74-797A-4B3D-963A-C19488BD06AB}" presName="ParentAccent10" presStyleLbl="alignNode1" presStyleIdx="9" presStyleCnt="47"/>
      <dgm:spPr/>
    </dgm:pt>
    <dgm:pt modelId="{951BE4AD-C509-4B97-A057-D7923638DC31}" type="pres">
      <dgm:prSet presAssocID="{8E3CEF74-797A-4B3D-963A-C19488BD06AB}" presName="Parent" presStyleLbl="alignNode1" presStyleIdx="1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8EC52-2674-4D8D-A6DF-9BA9D76CF62D}" type="pres">
      <dgm:prSet presAssocID="{922F8782-9425-492A-A84D-0EFB95242128}" presName="Child1Accent1" presStyleLbl="alignNode1" presStyleIdx="11" presStyleCnt="47"/>
      <dgm:spPr/>
    </dgm:pt>
    <dgm:pt modelId="{D8F91EEE-CDE9-49C2-BD3A-2BA064515B5D}" type="pres">
      <dgm:prSet presAssocID="{922F8782-9425-492A-A84D-0EFB95242128}" presName="Child1Accent2" presStyleLbl="alignNode1" presStyleIdx="12" presStyleCnt="47"/>
      <dgm:spPr/>
    </dgm:pt>
    <dgm:pt modelId="{F9AA1E25-B310-4217-AC4D-BD97CEB801C5}" type="pres">
      <dgm:prSet presAssocID="{922F8782-9425-492A-A84D-0EFB95242128}" presName="Child1Accent3" presStyleLbl="alignNode1" presStyleIdx="13" presStyleCnt="47"/>
      <dgm:spPr/>
    </dgm:pt>
    <dgm:pt modelId="{F4DEE2E1-CFCA-46BF-88E7-93C41252334C}" type="pres">
      <dgm:prSet presAssocID="{922F8782-9425-492A-A84D-0EFB95242128}" presName="Child1Accent4" presStyleLbl="alignNode1" presStyleIdx="14" presStyleCnt="47"/>
      <dgm:spPr/>
    </dgm:pt>
    <dgm:pt modelId="{6C4F3BC7-AC8B-4F48-A9C8-43D229CF6B73}" type="pres">
      <dgm:prSet presAssocID="{922F8782-9425-492A-A84D-0EFB95242128}" presName="Child1Accent5" presStyleLbl="alignNode1" presStyleIdx="15" presStyleCnt="47"/>
      <dgm:spPr/>
    </dgm:pt>
    <dgm:pt modelId="{84BF9071-5A82-4E44-94A8-BA48BE23D3CD}" type="pres">
      <dgm:prSet presAssocID="{922F8782-9425-492A-A84D-0EFB95242128}" presName="Child1Accent6" presStyleLbl="alignNode1" presStyleIdx="16" presStyleCnt="47"/>
      <dgm:spPr/>
    </dgm:pt>
    <dgm:pt modelId="{FD8BB96E-CF9A-4534-BE75-3203FC3D0FFC}" type="pres">
      <dgm:prSet presAssocID="{922F8782-9425-492A-A84D-0EFB95242128}" presName="Child1Accent7" presStyleLbl="alignNode1" presStyleIdx="17" presStyleCnt="47"/>
      <dgm:spPr/>
    </dgm:pt>
    <dgm:pt modelId="{93B1A119-423E-4423-A667-695C7F9FEF06}" type="pres">
      <dgm:prSet presAssocID="{922F8782-9425-492A-A84D-0EFB95242128}" presName="Child1Accent8" presStyleLbl="alignNode1" presStyleIdx="18" presStyleCnt="47"/>
      <dgm:spPr/>
    </dgm:pt>
    <dgm:pt modelId="{6314D780-A9D1-4CE9-B193-287503C91B78}" type="pres">
      <dgm:prSet presAssocID="{922F8782-9425-492A-A84D-0EFB95242128}" presName="Child1Accent9" presStyleLbl="alignNode1" presStyleIdx="19" presStyleCnt="47"/>
      <dgm:spPr/>
    </dgm:pt>
    <dgm:pt modelId="{71D9FD23-A3FF-4F32-8D9E-23161C753B6F}" type="pres">
      <dgm:prSet presAssocID="{922F8782-9425-492A-A84D-0EFB95242128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117B3-AF90-4280-871E-5DBA38935249}" type="pres">
      <dgm:prSet presAssocID="{55C2B9B3-A46B-44D0-A079-23213F6EA6BC}" presName="sibTrans" presStyleCnt="0"/>
      <dgm:spPr/>
    </dgm:pt>
    <dgm:pt modelId="{4A8FC815-31B9-42A8-9C53-D9B25EF70AF2}" type="pres">
      <dgm:prSet presAssocID="{C111C2B4-78CF-4D50-B270-A650BFFF8A07}" presName="composite" presStyleCnt="0"/>
      <dgm:spPr/>
    </dgm:pt>
    <dgm:pt modelId="{2EC266DC-33E9-4721-9789-72BED421DFE0}" type="pres">
      <dgm:prSet presAssocID="{C111C2B4-78CF-4D50-B270-A650BFFF8A07}" presName="ParentAccent1" presStyleLbl="alignNode1" presStyleIdx="20" presStyleCnt="47"/>
      <dgm:spPr/>
    </dgm:pt>
    <dgm:pt modelId="{6DCB9945-52C5-4115-A4D3-99217B411A2D}" type="pres">
      <dgm:prSet presAssocID="{C111C2B4-78CF-4D50-B270-A650BFFF8A07}" presName="ParentAccent2" presStyleLbl="alignNode1" presStyleIdx="21" presStyleCnt="47"/>
      <dgm:spPr/>
    </dgm:pt>
    <dgm:pt modelId="{613F910E-D566-4162-8C96-2AA65F73171E}" type="pres">
      <dgm:prSet presAssocID="{C111C2B4-78CF-4D50-B270-A650BFFF8A07}" presName="ParentAccent3" presStyleLbl="alignNode1" presStyleIdx="22" presStyleCnt="47"/>
      <dgm:spPr/>
    </dgm:pt>
    <dgm:pt modelId="{EB06445F-B692-4B3D-9232-43BAA76C5BFA}" type="pres">
      <dgm:prSet presAssocID="{C111C2B4-78CF-4D50-B270-A650BFFF8A07}" presName="ParentAccent4" presStyleLbl="alignNode1" presStyleIdx="23" presStyleCnt="47"/>
      <dgm:spPr/>
    </dgm:pt>
    <dgm:pt modelId="{F2D5735B-E978-4DD0-8F2D-6C8299F298A6}" type="pres">
      <dgm:prSet presAssocID="{C111C2B4-78CF-4D50-B270-A650BFFF8A07}" presName="ParentAccent5" presStyleLbl="alignNode1" presStyleIdx="24" presStyleCnt="47"/>
      <dgm:spPr/>
    </dgm:pt>
    <dgm:pt modelId="{00F380E3-49BB-4689-BF7F-9AEE0569F2F4}" type="pres">
      <dgm:prSet presAssocID="{C111C2B4-78CF-4D50-B270-A650BFFF8A07}" presName="ParentAccent6" presStyleLbl="alignNode1" presStyleIdx="25" presStyleCnt="47"/>
      <dgm:spPr/>
    </dgm:pt>
    <dgm:pt modelId="{41E3736D-CCEE-489C-B358-E0B4E558E470}" type="pres">
      <dgm:prSet presAssocID="{C111C2B4-78CF-4D50-B270-A650BFFF8A07}" presName="ParentAccent7" presStyleLbl="alignNode1" presStyleIdx="26" presStyleCnt="47"/>
      <dgm:spPr/>
    </dgm:pt>
    <dgm:pt modelId="{EEACBC52-D196-46BB-87E4-809182AC983C}" type="pres">
      <dgm:prSet presAssocID="{C111C2B4-78CF-4D50-B270-A650BFFF8A07}" presName="ParentAccent8" presStyleLbl="alignNode1" presStyleIdx="27" presStyleCnt="47"/>
      <dgm:spPr/>
    </dgm:pt>
    <dgm:pt modelId="{E2B5B798-6219-49BE-B875-1FAD35E0AF6E}" type="pres">
      <dgm:prSet presAssocID="{C111C2B4-78CF-4D50-B270-A650BFFF8A07}" presName="ParentAccent9" presStyleLbl="alignNode1" presStyleIdx="28" presStyleCnt="47"/>
      <dgm:spPr/>
    </dgm:pt>
    <dgm:pt modelId="{6AEBD9EE-44A9-41F0-B91A-5F6C41196542}" type="pres">
      <dgm:prSet presAssocID="{C111C2B4-78CF-4D50-B270-A650BFFF8A07}" presName="ParentAccent10" presStyleLbl="alignNode1" presStyleIdx="29" presStyleCnt="47"/>
      <dgm:spPr/>
    </dgm:pt>
    <dgm:pt modelId="{6C474BB0-BF4E-42DB-BBAA-521413BF25DA}" type="pres">
      <dgm:prSet presAssocID="{C111C2B4-78CF-4D50-B270-A650BFFF8A07}" presName="Parent" presStyleLbl="alignNode1" presStyleIdx="30" presStyleCnt="47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CC5A0-3D6B-4DED-91B7-6B27DB14246A}" type="pres">
      <dgm:prSet presAssocID="{53371CC3-090B-4839-BF85-4C544E095C46}" presName="Child1Accent1" presStyleLbl="alignNode1" presStyleIdx="31" presStyleCnt="47"/>
      <dgm:spPr/>
    </dgm:pt>
    <dgm:pt modelId="{F2ABBBA8-02B4-4B5C-A8DA-910AADD96C9F}" type="pres">
      <dgm:prSet presAssocID="{53371CC3-090B-4839-BF85-4C544E095C46}" presName="Child1Accent2" presStyleLbl="alignNode1" presStyleIdx="32" presStyleCnt="47"/>
      <dgm:spPr/>
    </dgm:pt>
    <dgm:pt modelId="{83C4E877-50D8-4E08-B7B0-C33F3DB084C4}" type="pres">
      <dgm:prSet presAssocID="{53371CC3-090B-4839-BF85-4C544E095C46}" presName="Child1Accent3" presStyleLbl="alignNode1" presStyleIdx="33" presStyleCnt="47"/>
      <dgm:spPr/>
    </dgm:pt>
    <dgm:pt modelId="{51FE6AE4-3389-4F15-A145-E8EBCCB38D46}" type="pres">
      <dgm:prSet presAssocID="{53371CC3-090B-4839-BF85-4C544E095C46}" presName="Child1Accent4" presStyleLbl="alignNode1" presStyleIdx="34" presStyleCnt="47"/>
      <dgm:spPr/>
    </dgm:pt>
    <dgm:pt modelId="{D4C05431-FAD1-4E08-9269-327BDCF1EDCC}" type="pres">
      <dgm:prSet presAssocID="{53371CC3-090B-4839-BF85-4C544E095C46}" presName="Child1Accent5" presStyleLbl="alignNode1" presStyleIdx="35" presStyleCnt="47"/>
      <dgm:spPr/>
    </dgm:pt>
    <dgm:pt modelId="{6128691D-3290-49FD-8AE7-1969CF410992}" type="pres">
      <dgm:prSet presAssocID="{53371CC3-090B-4839-BF85-4C544E095C46}" presName="Child1Accent6" presStyleLbl="alignNode1" presStyleIdx="36" presStyleCnt="47"/>
      <dgm:spPr/>
    </dgm:pt>
    <dgm:pt modelId="{77BEC954-9007-470A-84E7-5593DD8A28FA}" type="pres">
      <dgm:prSet presAssocID="{53371CC3-090B-4839-BF85-4C544E095C46}" presName="Child1Accent7" presStyleLbl="alignNode1" presStyleIdx="37" presStyleCnt="47"/>
      <dgm:spPr/>
    </dgm:pt>
    <dgm:pt modelId="{A738CC4E-76E9-40B7-AA8F-EE9F98E2C9AD}" type="pres">
      <dgm:prSet presAssocID="{53371CC3-090B-4839-BF85-4C544E095C46}" presName="Child1Accent8" presStyleLbl="alignNode1" presStyleIdx="38" presStyleCnt="47"/>
      <dgm:spPr/>
    </dgm:pt>
    <dgm:pt modelId="{FABB3DD3-FCD6-4F11-9121-2F85905BA881}" type="pres">
      <dgm:prSet presAssocID="{53371CC3-090B-4839-BF85-4C544E095C46}" presName="Child1Accent9" presStyleLbl="alignNode1" presStyleIdx="39" presStyleCnt="47"/>
      <dgm:spPr/>
    </dgm:pt>
    <dgm:pt modelId="{24647924-B4BF-46F9-8A2F-C029DC1FB167}" type="pres">
      <dgm:prSet presAssocID="{53371CC3-090B-4839-BF85-4C544E095C46}" presName="Child1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F1BD4-C7D9-446E-A93A-749B1C802DD2}" type="pres">
      <dgm:prSet presAssocID="{7E6F1E35-4C63-4BA9-9703-39000699EEDC}" presName="Child2Accent1" presStyleLbl="alignNode1" presStyleIdx="40" presStyleCnt="47"/>
      <dgm:spPr/>
    </dgm:pt>
    <dgm:pt modelId="{C482EAD2-E047-4201-951D-513C54E5810B}" type="pres">
      <dgm:prSet presAssocID="{7E6F1E35-4C63-4BA9-9703-39000699EEDC}" presName="Child2Accent2" presStyleLbl="alignNode1" presStyleIdx="41" presStyleCnt="47"/>
      <dgm:spPr/>
    </dgm:pt>
    <dgm:pt modelId="{131179E5-0260-44E5-ABD2-4FA0C462CCC3}" type="pres">
      <dgm:prSet presAssocID="{7E6F1E35-4C63-4BA9-9703-39000699EEDC}" presName="Child2Accent3" presStyleLbl="alignNode1" presStyleIdx="42" presStyleCnt="47"/>
      <dgm:spPr/>
    </dgm:pt>
    <dgm:pt modelId="{4ED7F052-8381-415A-A090-FD0CEA347659}" type="pres">
      <dgm:prSet presAssocID="{7E6F1E35-4C63-4BA9-9703-39000699EEDC}" presName="Child2Accent4" presStyleLbl="alignNode1" presStyleIdx="43" presStyleCnt="47"/>
      <dgm:spPr/>
    </dgm:pt>
    <dgm:pt modelId="{7E9D2AE5-8C68-429C-990D-D160A66653AE}" type="pres">
      <dgm:prSet presAssocID="{7E6F1E35-4C63-4BA9-9703-39000699EEDC}" presName="Child2Accent5" presStyleLbl="alignNode1" presStyleIdx="44" presStyleCnt="47"/>
      <dgm:spPr/>
    </dgm:pt>
    <dgm:pt modelId="{C264864B-279C-4258-95F5-253F8CF7F929}" type="pres">
      <dgm:prSet presAssocID="{7E6F1E35-4C63-4BA9-9703-39000699EEDC}" presName="Child2Accent6" presStyleLbl="alignNode1" presStyleIdx="45" presStyleCnt="47"/>
      <dgm:spPr/>
    </dgm:pt>
    <dgm:pt modelId="{1606F81F-894A-424B-AB6A-2556D039C39B}" type="pres">
      <dgm:prSet presAssocID="{7E6F1E35-4C63-4BA9-9703-39000699EEDC}" presName="Child2Accent7" presStyleLbl="alignNode1" presStyleIdx="46" presStyleCnt="47"/>
      <dgm:spPr/>
    </dgm:pt>
    <dgm:pt modelId="{77F872F3-65C4-4811-AECE-8581F6F450BE}" type="pres">
      <dgm:prSet presAssocID="{7E6F1E35-4C63-4BA9-9703-39000699EEDC}" presName="Child2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86C5A3-2AC7-402F-ADC2-0679163E7444}" type="presOf" srcId="{C111C2B4-78CF-4D50-B270-A650BFFF8A07}" destId="{6C474BB0-BF4E-42DB-BBAA-521413BF25DA}" srcOrd="0" destOrd="0" presId="urn:microsoft.com/office/officeart/2011/layout/ConvergingText"/>
    <dgm:cxn modelId="{8D6428C7-56F0-41A2-9B8D-6BE3EA89E0AE}" srcId="{0E7AD4DE-6D1F-412E-862D-B8C845DA1A1A}" destId="{C111C2B4-78CF-4D50-B270-A650BFFF8A07}" srcOrd="1" destOrd="0" parTransId="{7216E446-0D23-44AE-98BF-2C5232CEF91E}" sibTransId="{53C149DA-E5D6-4C47-A1FC-9AC56E6AF340}"/>
    <dgm:cxn modelId="{E3188673-BD95-41B6-9F57-D3F4FF38FB95}" type="presOf" srcId="{7E6F1E35-4C63-4BA9-9703-39000699EEDC}" destId="{77F872F3-65C4-4811-AECE-8581F6F450BE}" srcOrd="0" destOrd="0" presId="urn:microsoft.com/office/officeart/2011/layout/ConvergingText"/>
    <dgm:cxn modelId="{98893655-520E-4C1E-88E9-19A9595291C6}" srcId="{C111C2B4-78CF-4D50-B270-A650BFFF8A07}" destId="{53371CC3-090B-4839-BF85-4C544E095C46}" srcOrd="0" destOrd="0" parTransId="{DA4EF7FA-F01C-4C95-8EBD-E3E1C06504E9}" sibTransId="{370631A0-D808-484A-B98F-C3C11A020C08}"/>
    <dgm:cxn modelId="{C28D6D56-23B9-4F74-952F-0F37F9DB45B0}" type="presOf" srcId="{0E7AD4DE-6D1F-412E-862D-B8C845DA1A1A}" destId="{EC87D4E0-3400-4A31-A29E-E4E1867ABA83}" srcOrd="0" destOrd="0" presId="urn:microsoft.com/office/officeart/2011/layout/ConvergingText"/>
    <dgm:cxn modelId="{2CE5284D-ECEF-4152-9671-4375B14DCE70}" type="presOf" srcId="{53371CC3-090B-4839-BF85-4C544E095C46}" destId="{24647924-B4BF-46F9-8A2F-C029DC1FB167}" srcOrd="0" destOrd="0" presId="urn:microsoft.com/office/officeart/2011/layout/ConvergingText"/>
    <dgm:cxn modelId="{7642DC3C-4780-4074-B658-19857E011703}" type="presOf" srcId="{8E3CEF74-797A-4B3D-963A-C19488BD06AB}" destId="{951BE4AD-C509-4B97-A057-D7923638DC31}" srcOrd="0" destOrd="0" presId="urn:microsoft.com/office/officeart/2011/layout/ConvergingText"/>
    <dgm:cxn modelId="{5BAF2952-0E70-452D-A30E-16E685AB6E4A}" srcId="{8E3CEF74-797A-4B3D-963A-C19488BD06AB}" destId="{922F8782-9425-492A-A84D-0EFB95242128}" srcOrd="0" destOrd="0" parTransId="{945B597A-E6F5-4CFF-8C39-C8D76410557E}" sibTransId="{038AD696-4420-403B-A925-E7A456432657}"/>
    <dgm:cxn modelId="{2B984DEC-E0E0-4A19-855B-1CA526BD1967}" srcId="{0E7AD4DE-6D1F-412E-862D-B8C845DA1A1A}" destId="{8E3CEF74-797A-4B3D-963A-C19488BD06AB}" srcOrd="0" destOrd="0" parTransId="{186FE232-3A71-4CD0-B727-22E09EC40D04}" sibTransId="{55C2B9B3-A46B-44D0-A079-23213F6EA6BC}"/>
    <dgm:cxn modelId="{EBD7F6E6-8018-454B-AACA-6A3139BF9549}" srcId="{C111C2B4-78CF-4D50-B270-A650BFFF8A07}" destId="{7E6F1E35-4C63-4BA9-9703-39000699EEDC}" srcOrd="1" destOrd="0" parTransId="{59ABA870-7717-4772-8D09-44C811F0004E}" sibTransId="{90120969-4D72-4F90-87E3-2EF1D3C3244A}"/>
    <dgm:cxn modelId="{3E49260E-B00A-4029-807B-CF75254E58C1}" type="presOf" srcId="{922F8782-9425-492A-A84D-0EFB95242128}" destId="{71D9FD23-A3FF-4F32-8D9E-23161C753B6F}" srcOrd="0" destOrd="0" presId="urn:microsoft.com/office/officeart/2011/layout/ConvergingText"/>
    <dgm:cxn modelId="{5C8532C7-445B-40CF-8675-0D2FFABEA16C}" type="presParOf" srcId="{EC87D4E0-3400-4A31-A29E-E4E1867ABA83}" destId="{0176E73A-8D0A-4B63-B9B6-4039F54EA362}" srcOrd="0" destOrd="0" presId="urn:microsoft.com/office/officeart/2011/layout/ConvergingText"/>
    <dgm:cxn modelId="{9004B2ED-D7B8-4DB4-B9F4-692940451F55}" type="presParOf" srcId="{0176E73A-8D0A-4B63-B9B6-4039F54EA362}" destId="{FBB10290-4DAB-47F7-ACBD-645E63AFB83C}" srcOrd="0" destOrd="0" presId="urn:microsoft.com/office/officeart/2011/layout/ConvergingText"/>
    <dgm:cxn modelId="{647D44E6-91EE-4733-BC77-B5BB03ABA597}" type="presParOf" srcId="{0176E73A-8D0A-4B63-B9B6-4039F54EA362}" destId="{C1F5A19D-F759-40C2-A02C-AD14E65EABBB}" srcOrd="1" destOrd="0" presId="urn:microsoft.com/office/officeart/2011/layout/ConvergingText"/>
    <dgm:cxn modelId="{5D25A119-09A4-43DF-87F6-4EDA9BB744D7}" type="presParOf" srcId="{0176E73A-8D0A-4B63-B9B6-4039F54EA362}" destId="{356BE2AC-A4B5-4AE5-BC31-7760AA028CEB}" srcOrd="2" destOrd="0" presId="urn:microsoft.com/office/officeart/2011/layout/ConvergingText"/>
    <dgm:cxn modelId="{CCB7211D-82A1-4289-BE46-F98F50D4DAE6}" type="presParOf" srcId="{0176E73A-8D0A-4B63-B9B6-4039F54EA362}" destId="{B2FCE6EB-F8EC-48D3-8855-DE9D3E0E3360}" srcOrd="3" destOrd="0" presId="urn:microsoft.com/office/officeart/2011/layout/ConvergingText"/>
    <dgm:cxn modelId="{B187E2E2-9B2D-4897-9716-F17E5B84137C}" type="presParOf" srcId="{0176E73A-8D0A-4B63-B9B6-4039F54EA362}" destId="{BCA46696-D724-481D-AE75-3506033BE1F4}" srcOrd="4" destOrd="0" presId="urn:microsoft.com/office/officeart/2011/layout/ConvergingText"/>
    <dgm:cxn modelId="{34A90BD9-300B-4629-989F-E23875D5F013}" type="presParOf" srcId="{0176E73A-8D0A-4B63-B9B6-4039F54EA362}" destId="{38E588C7-A3A3-41AA-9475-72CE96BC9821}" srcOrd="5" destOrd="0" presId="urn:microsoft.com/office/officeart/2011/layout/ConvergingText"/>
    <dgm:cxn modelId="{380D71A5-60FB-40FE-9D76-DA187FF3A61D}" type="presParOf" srcId="{0176E73A-8D0A-4B63-B9B6-4039F54EA362}" destId="{83AD778F-9117-42DA-A9B7-2DA9C9C0C9B5}" srcOrd="6" destOrd="0" presId="urn:microsoft.com/office/officeart/2011/layout/ConvergingText"/>
    <dgm:cxn modelId="{E85138ED-CE3F-41F2-9272-3859B522553F}" type="presParOf" srcId="{0176E73A-8D0A-4B63-B9B6-4039F54EA362}" destId="{90104878-3B08-418A-BD04-E44E86E6468C}" srcOrd="7" destOrd="0" presId="urn:microsoft.com/office/officeart/2011/layout/ConvergingText"/>
    <dgm:cxn modelId="{66C174BD-2C9C-482E-A441-2120F2935BCC}" type="presParOf" srcId="{0176E73A-8D0A-4B63-B9B6-4039F54EA362}" destId="{6683B839-C4F7-4336-B2C8-8CF3493EF799}" srcOrd="8" destOrd="0" presId="urn:microsoft.com/office/officeart/2011/layout/ConvergingText"/>
    <dgm:cxn modelId="{0EFDD0B5-CD5F-46B2-8529-EEA2F3362080}" type="presParOf" srcId="{0176E73A-8D0A-4B63-B9B6-4039F54EA362}" destId="{BA429886-ECA1-4A3B-A2A6-8FBE31C86E39}" srcOrd="9" destOrd="0" presId="urn:microsoft.com/office/officeart/2011/layout/ConvergingText"/>
    <dgm:cxn modelId="{0E36771D-9F3F-4031-8AAD-6C35C1330DB7}" type="presParOf" srcId="{0176E73A-8D0A-4B63-B9B6-4039F54EA362}" destId="{951BE4AD-C509-4B97-A057-D7923638DC31}" srcOrd="10" destOrd="0" presId="urn:microsoft.com/office/officeart/2011/layout/ConvergingText"/>
    <dgm:cxn modelId="{10FFB0FE-33D8-46E8-8928-AF034CB55F29}" type="presParOf" srcId="{0176E73A-8D0A-4B63-B9B6-4039F54EA362}" destId="{BE78EC52-2674-4D8D-A6DF-9BA9D76CF62D}" srcOrd="11" destOrd="0" presId="urn:microsoft.com/office/officeart/2011/layout/ConvergingText"/>
    <dgm:cxn modelId="{369E197B-A58B-452F-B1D6-8B38F63CD144}" type="presParOf" srcId="{0176E73A-8D0A-4B63-B9B6-4039F54EA362}" destId="{D8F91EEE-CDE9-49C2-BD3A-2BA064515B5D}" srcOrd="12" destOrd="0" presId="urn:microsoft.com/office/officeart/2011/layout/ConvergingText"/>
    <dgm:cxn modelId="{6B1C1FC6-5485-404A-BFF8-D75268707334}" type="presParOf" srcId="{0176E73A-8D0A-4B63-B9B6-4039F54EA362}" destId="{F9AA1E25-B310-4217-AC4D-BD97CEB801C5}" srcOrd="13" destOrd="0" presId="urn:microsoft.com/office/officeart/2011/layout/ConvergingText"/>
    <dgm:cxn modelId="{0DADB4A5-5E01-4D19-8DD2-684EF60651C9}" type="presParOf" srcId="{0176E73A-8D0A-4B63-B9B6-4039F54EA362}" destId="{F4DEE2E1-CFCA-46BF-88E7-93C41252334C}" srcOrd="14" destOrd="0" presId="urn:microsoft.com/office/officeart/2011/layout/ConvergingText"/>
    <dgm:cxn modelId="{D6840421-782D-49B5-AF29-AB4F41907A8C}" type="presParOf" srcId="{0176E73A-8D0A-4B63-B9B6-4039F54EA362}" destId="{6C4F3BC7-AC8B-4F48-A9C8-43D229CF6B73}" srcOrd="15" destOrd="0" presId="urn:microsoft.com/office/officeart/2011/layout/ConvergingText"/>
    <dgm:cxn modelId="{A3987D07-062F-4063-8210-831C83254E96}" type="presParOf" srcId="{0176E73A-8D0A-4B63-B9B6-4039F54EA362}" destId="{84BF9071-5A82-4E44-94A8-BA48BE23D3CD}" srcOrd="16" destOrd="0" presId="urn:microsoft.com/office/officeart/2011/layout/ConvergingText"/>
    <dgm:cxn modelId="{D4C26410-B389-41EE-9B3F-D9BCF326E5DD}" type="presParOf" srcId="{0176E73A-8D0A-4B63-B9B6-4039F54EA362}" destId="{FD8BB96E-CF9A-4534-BE75-3203FC3D0FFC}" srcOrd="17" destOrd="0" presId="urn:microsoft.com/office/officeart/2011/layout/ConvergingText"/>
    <dgm:cxn modelId="{ED4A6CC5-1CCE-4144-A7AB-B148857CB000}" type="presParOf" srcId="{0176E73A-8D0A-4B63-B9B6-4039F54EA362}" destId="{93B1A119-423E-4423-A667-695C7F9FEF06}" srcOrd="18" destOrd="0" presId="urn:microsoft.com/office/officeart/2011/layout/ConvergingText"/>
    <dgm:cxn modelId="{53469E91-5B46-48F6-B170-E977283420F8}" type="presParOf" srcId="{0176E73A-8D0A-4B63-B9B6-4039F54EA362}" destId="{6314D780-A9D1-4CE9-B193-287503C91B78}" srcOrd="19" destOrd="0" presId="urn:microsoft.com/office/officeart/2011/layout/ConvergingText"/>
    <dgm:cxn modelId="{611307FD-A82A-47E2-8F5E-A7D80F066B0E}" type="presParOf" srcId="{0176E73A-8D0A-4B63-B9B6-4039F54EA362}" destId="{71D9FD23-A3FF-4F32-8D9E-23161C753B6F}" srcOrd="20" destOrd="0" presId="urn:microsoft.com/office/officeart/2011/layout/ConvergingText"/>
    <dgm:cxn modelId="{58C44E2D-4FC6-4452-B106-102338115FE2}" type="presParOf" srcId="{EC87D4E0-3400-4A31-A29E-E4E1867ABA83}" destId="{03A117B3-AF90-4280-871E-5DBA38935249}" srcOrd="1" destOrd="0" presId="urn:microsoft.com/office/officeart/2011/layout/ConvergingText"/>
    <dgm:cxn modelId="{F4B102F0-D802-4BC8-A1FC-27E4BEBE5FDC}" type="presParOf" srcId="{EC87D4E0-3400-4A31-A29E-E4E1867ABA83}" destId="{4A8FC815-31B9-42A8-9C53-D9B25EF70AF2}" srcOrd="2" destOrd="0" presId="urn:microsoft.com/office/officeart/2011/layout/ConvergingText"/>
    <dgm:cxn modelId="{E38B255E-DD87-4F5F-8B99-71EB48D26D5A}" type="presParOf" srcId="{4A8FC815-31B9-42A8-9C53-D9B25EF70AF2}" destId="{2EC266DC-33E9-4721-9789-72BED421DFE0}" srcOrd="0" destOrd="0" presId="urn:microsoft.com/office/officeart/2011/layout/ConvergingText"/>
    <dgm:cxn modelId="{CEC86505-0EF1-48F7-95D9-ED408F8ECC4B}" type="presParOf" srcId="{4A8FC815-31B9-42A8-9C53-D9B25EF70AF2}" destId="{6DCB9945-52C5-4115-A4D3-99217B411A2D}" srcOrd="1" destOrd="0" presId="urn:microsoft.com/office/officeart/2011/layout/ConvergingText"/>
    <dgm:cxn modelId="{407DD1D6-39A5-4CEE-8545-53B52181E703}" type="presParOf" srcId="{4A8FC815-31B9-42A8-9C53-D9B25EF70AF2}" destId="{613F910E-D566-4162-8C96-2AA65F73171E}" srcOrd="2" destOrd="0" presId="urn:microsoft.com/office/officeart/2011/layout/ConvergingText"/>
    <dgm:cxn modelId="{7F82FAB4-2E49-4DA2-8AF5-74C5D42AB057}" type="presParOf" srcId="{4A8FC815-31B9-42A8-9C53-D9B25EF70AF2}" destId="{EB06445F-B692-4B3D-9232-43BAA76C5BFA}" srcOrd="3" destOrd="0" presId="urn:microsoft.com/office/officeart/2011/layout/ConvergingText"/>
    <dgm:cxn modelId="{13357FCE-7E2F-4419-B645-0FF14F0478A3}" type="presParOf" srcId="{4A8FC815-31B9-42A8-9C53-D9B25EF70AF2}" destId="{F2D5735B-E978-4DD0-8F2D-6C8299F298A6}" srcOrd="4" destOrd="0" presId="urn:microsoft.com/office/officeart/2011/layout/ConvergingText"/>
    <dgm:cxn modelId="{71628532-3A4F-4519-ABE3-51E8A9632076}" type="presParOf" srcId="{4A8FC815-31B9-42A8-9C53-D9B25EF70AF2}" destId="{00F380E3-49BB-4689-BF7F-9AEE0569F2F4}" srcOrd="5" destOrd="0" presId="urn:microsoft.com/office/officeart/2011/layout/ConvergingText"/>
    <dgm:cxn modelId="{FB49AD71-331D-40DA-8413-93A8049D94D9}" type="presParOf" srcId="{4A8FC815-31B9-42A8-9C53-D9B25EF70AF2}" destId="{41E3736D-CCEE-489C-B358-E0B4E558E470}" srcOrd="6" destOrd="0" presId="urn:microsoft.com/office/officeart/2011/layout/ConvergingText"/>
    <dgm:cxn modelId="{0611101F-D541-48E3-9B21-CD49517947EC}" type="presParOf" srcId="{4A8FC815-31B9-42A8-9C53-D9B25EF70AF2}" destId="{EEACBC52-D196-46BB-87E4-809182AC983C}" srcOrd="7" destOrd="0" presId="urn:microsoft.com/office/officeart/2011/layout/ConvergingText"/>
    <dgm:cxn modelId="{C2C633DD-6C36-46E4-96B0-EE8734941B0E}" type="presParOf" srcId="{4A8FC815-31B9-42A8-9C53-D9B25EF70AF2}" destId="{E2B5B798-6219-49BE-B875-1FAD35E0AF6E}" srcOrd="8" destOrd="0" presId="urn:microsoft.com/office/officeart/2011/layout/ConvergingText"/>
    <dgm:cxn modelId="{9ACD3ECA-F670-43F5-AD54-A2C833F444E0}" type="presParOf" srcId="{4A8FC815-31B9-42A8-9C53-D9B25EF70AF2}" destId="{6AEBD9EE-44A9-41F0-B91A-5F6C41196542}" srcOrd="9" destOrd="0" presId="urn:microsoft.com/office/officeart/2011/layout/ConvergingText"/>
    <dgm:cxn modelId="{CBF2B22C-FB15-4953-9B7E-3F0FA3CF02DD}" type="presParOf" srcId="{4A8FC815-31B9-42A8-9C53-D9B25EF70AF2}" destId="{6C474BB0-BF4E-42DB-BBAA-521413BF25DA}" srcOrd="10" destOrd="0" presId="urn:microsoft.com/office/officeart/2011/layout/ConvergingText"/>
    <dgm:cxn modelId="{04186444-C6D9-4D36-8592-A765E8FB63E9}" type="presParOf" srcId="{4A8FC815-31B9-42A8-9C53-D9B25EF70AF2}" destId="{212CC5A0-3D6B-4DED-91B7-6B27DB14246A}" srcOrd="11" destOrd="0" presId="urn:microsoft.com/office/officeart/2011/layout/ConvergingText"/>
    <dgm:cxn modelId="{BCB0B492-CEF6-4ED8-9055-88F39D8EC73E}" type="presParOf" srcId="{4A8FC815-31B9-42A8-9C53-D9B25EF70AF2}" destId="{F2ABBBA8-02B4-4B5C-A8DA-910AADD96C9F}" srcOrd="12" destOrd="0" presId="urn:microsoft.com/office/officeart/2011/layout/ConvergingText"/>
    <dgm:cxn modelId="{140B0B01-D7F8-4A8B-B9D4-F248F06D7B77}" type="presParOf" srcId="{4A8FC815-31B9-42A8-9C53-D9B25EF70AF2}" destId="{83C4E877-50D8-4E08-B7B0-C33F3DB084C4}" srcOrd="13" destOrd="0" presId="urn:microsoft.com/office/officeart/2011/layout/ConvergingText"/>
    <dgm:cxn modelId="{6CA1C04A-3E69-44C4-89FF-4978C0FD93B0}" type="presParOf" srcId="{4A8FC815-31B9-42A8-9C53-D9B25EF70AF2}" destId="{51FE6AE4-3389-4F15-A145-E8EBCCB38D46}" srcOrd="14" destOrd="0" presId="urn:microsoft.com/office/officeart/2011/layout/ConvergingText"/>
    <dgm:cxn modelId="{AA6DED8E-1A13-410E-A4A4-522B1E3CAD06}" type="presParOf" srcId="{4A8FC815-31B9-42A8-9C53-D9B25EF70AF2}" destId="{D4C05431-FAD1-4E08-9269-327BDCF1EDCC}" srcOrd="15" destOrd="0" presId="urn:microsoft.com/office/officeart/2011/layout/ConvergingText"/>
    <dgm:cxn modelId="{2F0EA23C-044D-49BE-942D-8763C0274C36}" type="presParOf" srcId="{4A8FC815-31B9-42A8-9C53-D9B25EF70AF2}" destId="{6128691D-3290-49FD-8AE7-1969CF410992}" srcOrd="16" destOrd="0" presId="urn:microsoft.com/office/officeart/2011/layout/ConvergingText"/>
    <dgm:cxn modelId="{8A09B1B1-CB6E-4632-9E27-E9301F80DF82}" type="presParOf" srcId="{4A8FC815-31B9-42A8-9C53-D9B25EF70AF2}" destId="{77BEC954-9007-470A-84E7-5593DD8A28FA}" srcOrd="17" destOrd="0" presId="urn:microsoft.com/office/officeart/2011/layout/ConvergingText"/>
    <dgm:cxn modelId="{D2B31FB0-4A5E-4FB9-A55E-19DD7E54D475}" type="presParOf" srcId="{4A8FC815-31B9-42A8-9C53-D9B25EF70AF2}" destId="{A738CC4E-76E9-40B7-AA8F-EE9F98E2C9AD}" srcOrd="18" destOrd="0" presId="urn:microsoft.com/office/officeart/2011/layout/ConvergingText"/>
    <dgm:cxn modelId="{42C4678A-CD31-4A75-A5B9-FBB1F0E1CFEA}" type="presParOf" srcId="{4A8FC815-31B9-42A8-9C53-D9B25EF70AF2}" destId="{FABB3DD3-FCD6-4F11-9121-2F85905BA881}" srcOrd="19" destOrd="0" presId="urn:microsoft.com/office/officeart/2011/layout/ConvergingText"/>
    <dgm:cxn modelId="{A92BFD4B-770E-41A5-BB3E-D368C37DE6C5}" type="presParOf" srcId="{4A8FC815-31B9-42A8-9C53-D9B25EF70AF2}" destId="{24647924-B4BF-46F9-8A2F-C029DC1FB167}" srcOrd="20" destOrd="0" presId="urn:microsoft.com/office/officeart/2011/layout/ConvergingText"/>
    <dgm:cxn modelId="{B1DDF4C5-C2BA-41CC-AFB1-063170241787}" type="presParOf" srcId="{4A8FC815-31B9-42A8-9C53-D9B25EF70AF2}" destId="{271F1BD4-C7D9-446E-A93A-749B1C802DD2}" srcOrd="21" destOrd="0" presId="urn:microsoft.com/office/officeart/2011/layout/ConvergingText"/>
    <dgm:cxn modelId="{12638024-ADE6-43D5-96AE-9B3273AD9E45}" type="presParOf" srcId="{4A8FC815-31B9-42A8-9C53-D9B25EF70AF2}" destId="{C482EAD2-E047-4201-951D-513C54E5810B}" srcOrd="22" destOrd="0" presId="urn:microsoft.com/office/officeart/2011/layout/ConvergingText"/>
    <dgm:cxn modelId="{88FF52C6-8D9A-463A-907D-30BDE7BC015D}" type="presParOf" srcId="{4A8FC815-31B9-42A8-9C53-D9B25EF70AF2}" destId="{131179E5-0260-44E5-ABD2-4FA0C462CCC3}" srcOrd="23" destOrd="0" presId="urn:microsoft.com/office/officeart/2011/layout/ConvergingText"/>
    <dgm:cxn modelId="{DF02A3D2-1B82-4276-A600-900506A760C9}" type="presParOf" srcId="{4A8FC815-31B9-42A8-9C53-D9B25EF70AF2}" destId="{4ED7F052-8381-415A-A090-FD0CEA347659}" srcOrd="24" destOrd="0" presId="urn:microsoft.com/office/officeart/2011/layout/ConvergingText"/>
    <dgm:cxn modelId="{DC54887C-7812-420D-8400-C31DF63B3940}" type="presParOf" srcId="{4A8FC815-31B9-42A8-9C53-D9B25EF70AF2}" destId="{7E9D2AE5-8C68-429C-990D-D160A66653AE}" srcOrd="25" destOrd="0" presId="urn:microsoft.com/office/officeart/2011/layout/ConvergingText"/>
    <dgm:cxn modelId="{27BC1DDF-6D7F-41B2-8290-AB1B0A9DF2DA}" type="presParOf" srcId="{4A8FC815-31B9-42A8-9C53-D9B25EF70AF2}" destId="{C264864B-279C-4258-95F5-253F8CF7F929}" srcOrd="26" destOrd="0" presId="urn:microsoft.com/office/officeart/2011/layout/ConvergingText"/>
    <dgm:cxn modelId="{265585B3-4EE3-498C-9303-B27DC4E83384}" type="presParOf" srcId="{4A8FC815-31B9-42A8-9C53-D9B25EF70AF2}" destId="{1606F81F-894A-424B-AB6A-2556D039C39B}" srcOrd="27" destOrd="0" presId="urn:microsoft.com/office/officeart/2011/layout/ConvergingText"/>
    <dgm:cxn modelId="{DA3BCA6E-FBDF-49DB-BA43-5EFF213B0CEC}" type="presParOf" srcId="{4A8FC815-31B9-42A8-9C53-D9B25EF70AF2}" destId="{77F872F3-65C4-4811-AECE-8581F6F450BE}" srcOrd="28" destOrd="0" presId="urn:microsoft.com/office/officeart/2011/layout/ConvergingTex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A0A1C-F9E7-4123-9B06-3ADD4E2BBDC8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5FCF17-D203-40D9-93CF-E4295FDD154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Troffer</a:t>
          </a:r>
          <a:endParaRPr lang="en-US" dirty="0">
            <a:solidFill>
              <a:schemeClr val="bg1"/>
            </a:solidFill>
          </a:endParaRPr>
        </a:p>
      </dgm:t>
    </dgm:pt>
    <dgm:pt modelId="{BA6375F8-7036-4EB4-8E1E-222BA517344E}" type="parTrans" cxnId="{E4792B19-0FAF-4648-8EB0-141A9339ED27}">
      <dgm:prSet/>
      <dgm:spPr/>
      <dgm:t>
        <a:bodyPr/>
        <a:lstStyle/>
        <a:p>
          <a:endParaRPr lang="en-US"/>
        </a:p>
      </dgm:t>
    </dgm:pt>
    <dgm:pt modelId="{9FC4F78C-EE27-43D8-A143-F386289008CC}" type="sibTrans" cxnId="{E4792B19-0FAF-4648-8EB0-141A9339ED27}">
      <dgm:prSet/>
      <dgm:spPr/>
      <dgm:t>
        <a:bodyPr/>
        <a:lstStyle/>
        <a:p>
          <a:endParaRPr lang="en-US"/>
        </a:p>
      </dgm:t>
    </dgm:pt>
    <dgm:pt modelId="{E2E4629A-7339-484E-B3CB-01AA24002921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P.H. Artichoke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258170-B850-46C0-9544-6B78229BD057}" type="parTrans" cxnId="{49D3DCBD-CEB4-461C-9982-B828B5F69E90}">
      <dgm:prSet/>
      <dgm:spPr/>
      <dgm:t>
        <a:bodyPr/>
        <a:lstStyle/>
        <a:p>
          <a:endParaRPr lang="en-US"/>
        </a:p>
      </dgm:t>
    </dgm:pt>
    <dgm:pt modelId="{36ADF6BE-4D86-4009-A35A-9F79B9283D63}" type="sibTrans" cxnId="{49D3DCBD-CEB4-461C-9982-B828B5F69E90}">
      <dgm:prSet/>
      <dgm:spPr/>
      <dgm:t>
        <a:bodyPr/>
        <a:lstStyle/>
        <a:p>
          <a:endParaRPr lang="en-US"/>
        </a:p>
      </dgm:t>
    </dgm:pt>
    <dgm:pt modelId="{7C2F90EA-AE5B-47E6-BD33-15367E3BAB20}">
      <dgm:prSet phldrT="[Text]"/>
      <dgm:spPr/>
      <dgm:t>
        <a:bodyPr/>
        <a:lstStyle/>
        <a:p>
          <a:r>
            <a:rPr lang="en-US" dirty="0" smtClean="0"/>
            <a:t>Statler</a:t>
          </a:r>
          <a:endParaRPr lang="en-US" dirty="0"/>
        </a:p>
      </dgm:t>
    </dgm:pt>
    <dgm:pt modelId="{81BD93A1-2B82-4DF0-BE21-0B2E37C1164A}" type="parTrans" cxnId="{9031CCB8-16FA-42A4-A2B3-3612A67517E1}">
      <dgm:prSet/>
      <dgm:spPr/>
      <dgm:t>
        <a:bodyPr/>
        <a:lstStyle/>
        <a:p>
          <a:endParaRPr lang="en-US"/>
        </a:p>
      </dgm:t>
    </dgm:pt>
    <dgm:pt modelId="{8CB4524F-3BB8-472B-9129-C3601C8B18E5}" type="sibTrans" cxnId="{9031CCB8-16FA-42A4-A2B3-3612A67517E1}">
      <dgm:prSet/>
      <dgm:spPr/>
      <dgm:t>
        <a:bodyPr/>
        <a:lstStyle/>
        <a:p>
          <a:endParaRPr lang="en-US"/>
        </a:p>
      </dgm:t>
    </dgm:pt>
    <dgm:pt modelId="{D0355462-8563-4F0E-827B-99B3CED110E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 “Sputnik”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1F702E-6143-43A9-8222-629A3D4C2432}" type="parTrans" cxnId="{F806BD24-3CCB-47B2-ABAB-ECAA6878F234}">
      <dgm:prSet/>
      <dgm:spPr/>
      <dgm:t>
        <a:bodyPr/>
        <a:lstStyle/>
        <a:p>
          <a:endParaRPr lang="en-US"/>
        </a:p>
      </dgm:t>
    </dgm:pt>
    <dgm:pt modelId="{7CD98B1B-9F0A-45E0-8C27-760A32E1174F}" type="sibTrans" cxnId="{F806BD24-3CCB-47B2-ABAB-ECAA6878F234}">
      <dgm:prSet/>
      <dgm:spPr/>
      <dgm:t>
        <a:bodyPr/>
        <a:lstStyle/>
        <a:p>
          <a:endParaRPr lang="en-US"/>
        </a:p>
      </dgm:t>
    </dgm:pt>
    <dgm:pt modelId="{72724641-ABDA-424F-A4C5-CB08C0C4E07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V&amp;A Chandelier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0AC7DA-33FC-4CF6-9DE1-EEA1A3B64E48}" type="parTrans" cxnId="{1D74634E-C70D-470C-B63D-BD1DD6ED4628}">
      <dgm:prSet/>
      <dgm:spPr/>
      <dgm:t>
        <a:bodyPr/>
        <a:lstStyle/>
        <a:p>
          <a:endParaRPr lang="en-US"/>
        </a:p>
      </dgm:t>
    </dgm:pt>
    <dgm:pt modelId="{E66676AC-DD54-48CE-A64C-453798582E3F}" type="sibTrans" cxnId="{1D74634E-C70D-470C-B63D-BD1DD6ED4628}">
      <dgm:prSet/>
      <dgm:spPr/>
      <dgm:t>
        <a:bodyPr/>
        <a:lstStyle/>
        <a:p>
          <a:endParaRPr lang="en-US"/>
        </a:p>
      </dgm:t>
    </dgm:pt>
    <dgm:pt modelId="{B33CDC01-40D3-4F5B-9EA3-9538AFFAAFAD}" type="pres">
      <dgm:prSet presAssocID="{AA4A0A1C-F9E7-4123-9B06-3ADD4E2BBDC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3D5338-A094-434A-8E53-E39C0306C2AF}" type="pres">
      <dgm:prSet presAssocID="{435FCF17-D203-40D9-93CF-E4295FDD1549}" presName="composite" presStyleCnt="0"/>
      <dgm:spPr/>
    </dgm:pt>
    <dgm:pt modelId="{51627DC1-4FCA-467B-8122-87283AC3D7BC}" type="pres">
      <dgm:prSet presAssocID="{435FCF17-D203-40D9-93CF-E4295FDD1549}" presName="rect1" presStyleLbl="bgShp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7EBF578-6A09-4D34-9FFE-A61622ACF9AA}" type="pres">
      <dgm:prSet presAssocID="{435FCF17-D203-40D9-93CF-E4295FDD1549}" presName="rect2" presStyleLbl="tr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67394-D993-4216-9496-1C01BDF77800}" type="pres">
      <dgm:prSet presAssocID="{9FC4F78C-EE27-43D8-A143-F386289008CC}" presName="sibTrans" presStyleCnt="0"/>
      <dgm:spPr/>
    </dgm:pt>
    <dgm:pt modelId="{E185D2DA-871E-46B5-8618-23E68690644C}" type="pres">
      <dgm:prSet presAssocID="{E2E4629A-7339-484E-B3CB-01AA24002921}" presName="composite" presStyleCnt="0"/>
      <dgm:spPr/>
    </dgm:pt>
    <dgm:pt modelId="{AF9224B9-B477-47C6-A74B-F58FF22783BC}" type="pres">
      <dgm:prSet presAssocID="{E2E4629A-7339-484E-B3CB-01AA24002921}" presName="rect1" presStyleLbl="bgShp" presStyleIdx="1" presStyleCnt="5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A6C50FA-DC33-46C4-ACC0-58C37CB4C065}" type="pres">
      <dgm:prSet presAssocID="{E2E4629A-7339-484E-B3CB-01AA24002921}" presName="rect2" presStyleLbl="tr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16C29-6A41-4FC3-A838-C9E9DFC5AA6D}" type="pres">
      <dgm:prSet presAssocID="{36ADF6BE-4D86-4009-A35A-9F79B9283D63}" presName="sibTrans" presStyleCnt="0"/>
      <dgm:spPr/>
    </dgm:pt>
    <dgm:pt modelId="{74DB8F0D-4903-48FF-BC5F-598781AB967A}" type="pres">
      <dgm:prSet presAssocID="{7C2F90EA-AE5B-47E6-BD33-15367E3BAB20}" presName="composite" presStyleCnt="0"/>
      <dgm:spPr/>
    </dgm:pt>
    <dgm:pt modelId="{7FB0801E-2B19-4C5E-B1E7-E3ABC1F0747C}" type="pres">
      <dgm:prSet presAssocID="{7C2F90EA-AE5B-47E6-BD33-15367E3BAB20}" presName="rect1" presStyleLbl="bgShp" presStyleIdx="2" presStyleCnt="5"/>
      <dgm:spPr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F2A4F9A-285F-4759-AEDD-08E89637B000}" type="pres">
      <dgm:prSet presAssocID="{7C2F90EA-AE5B-47E6-BD33-15367E3BAB20}" presName="rect2" presStyleLbl="tr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0FF8D-68EC-4B8A-960B-8976D3938DCE}" type="pres">
      <dgm:prSet presAssocID="{8CB4524F-3BB8-472B-9129-C3601C8B18E5}" presName="sibTrans" presStyleCnt="0"/>
      <dgm:spPr/>
    </dgm:pt>
    <dgm:pt modelId="{80947844-6D23-4748-BE8D-E3737EBAC664}" type="pres">
      <dgm:prSet presAssocID="{D0355462-8563-4F0E-827B-99B3CED110EE}" presName="composite" presStyleCnt="0"/>
      <dgm:spPr/>
    </dgm:pt>
    <dgm:pt modelId="{9273B5FD-2EC7-471D-B5DF-F5030F903371}" type="pres">
      <dgm:prSet presAssocID="{D0355462-8563-4F0E-827B-99B3CED110EE}" presName="rect1" presStyleLbl="bgShp" presStyleIdx="3" presStyleCnt="5"/>
      <dgm:spPr>
        <a:blipFill dpi="0" rotWithShape="1">
          <a:blip xmlns:r="http://schemas.openxmlformats.org/officeDocument/2006/relationships"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A6349A3-19F0-487F-A75C-88FF36F98A57}" type="pres">
      <dgm:prSet presAssocID="{D0355462-8563-4F0E-827B-99B3CED110EE}" presName="rect2" presStyleLbl="tr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BBF54-33A4-4811-ACAB-72F76660F205}" type="pres">
      <dgm:prSet presAssocID="{7CD98B1B-9F0A-45E0-8C27-760A32E1174F}" presName="sibTrans" presStyleCnt="0"/>
      <dgm:spPr/>
    </dgm:pt>
    <dgm:pt modelId="{BBD678B2-D56B-4367-B44C-BD9283F9822E}" type="pres">
      <dgm:prSet presAssocID="{72724641-ABDA-424F-A4C5-CB08C0C4E074}" presName="composite" presStyleCnt="0"/>
      <dgm:spPr/>
    </dgm:pt>
    <dgm:pt modelId="{4BF33693-AB0B-40EC-9F95-89A990033468}" type="pres">
      <dgm:prSet presAssocID="{72724641-ABDA-424F-A4C5-CB08C0C4E074}" presName="rect1" presStyleLbl="bgShp" presStyleIdx="4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F9D18AC-D74D-4FF9-8182-C213620A9E67}" type="pres">
      <dgm:prSet presAssocID="{72724641-ABDA-424F-A4C5-CB08C0C4E074}" presName="rect2" presStyleLbl="tr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3DCBD-CEB4-461C-9982-B828B5F69E90}" srcId="{AA4A0A1C-F9E7-4123-9B06-3ADD4E2BBDC8}" destId="{E2E4629A-7339-484E-B3CB-01AA24002921}" srcOrd="1" destOrd="0" parTransId="{A5258170-B850-46C0-9544-6B78229BD057}" sibTransId="{36ADF6BE-4D86-4009-A35A-9F79B9283D63}"/>
    <dgm:cxn modelId="{E4792B19-0FAF-4648-8EB0-141A9339ED27}" srcId="{AA4A0A1C-F9E7-4123-9B06-3ADD4E2BBDC8}" destId="{435FCF17-D203-40D9-93CF-E4295FDD1549}" srcOrd="0" destOrd="0" parTransId="{BA6375F8-7036-4EB4-8E1E-222BA517344E}" sibTransId="{9FC4F78C-EE27-43D8-A143-F386289008CC}"/>
    <dgm:cxn modelId="{388CA975-A128-4027-B98E-71A5454417AD}" type="presOf" srcId="{435FCF17-D203-40D9-93CF-E4295FDD1549}" destId="{17EBF578-6A09-4D34-9FFE-A61622ACF9AA}" srcOrd="0" destOrd="0" presId="urn:microsoft.com/office/officeart/2008/layout/BendingPictureSemiTransparentText"/>
    <dgm:cxn modelId="{F806BD24-3CCB-47B2-ABAB-ECAA6878F234}" srcId="{AA4A0A1C-F9E7-4123-9B06-3ADD4E2BBDC8}" destId="{D0355462-8563-4F0E-827B-99B3CED110EE}" srcOrd="3" destOrd="0" parTransId="{951F702E-6143-43A9-8222-629A3D4C2432}" sibTransId="{7CD98B1B-9F0A-45E0-8C27-760A32E1174F}"/>
    <dgm:cxn modelId="{E8BAD02C-B5E1-43B3-A6C6-92A7265E83C2}" type="presOf" srcId="{72724641-ABDA-424F-A4C5-CB08C0C4E074}" destId="{DF9D18AC-D74D-4FF9-8182-C213620A9E67}" srcOrd="0" destOrd="0" presId="urn:microsoft.com/office/officeart/2008/layout/BendingPictureSemiTransparentText"/>
    <dgm:cxn modelId="{9031CCB8-16FA-42A4-A2B3-3612A67517E1}" srcId="{AA4A0A1C-F9E7-4123-9B06-3ADD4E2BBDC8}" destId="{7C2F90EA-AE5B-47E6-BD33-15367E3BAB20}" srcOrd="2" destOrd="0" parTransId="{81BD93A1-2B82-4DF0-BE21-0B2E37C1164A}" sibTransId="{8CB4524F-3BB8-472B-9129-C3601C8B18E5}"/>
    <dgm:cxn modelId="{1D74634E-C70D-470C-B63D-BD1DD6ED4628}" srcId="{AA4A0A1C-F9E7-4123-9B06-3ADD4E2BBDC8}" destId="{72724641-ABDA-424F-A4C5-CB08C0C4E074}" srcOrd="4" destOrd="0" parTransId="{7D0AC7DA-33FC-4CF6-9DE1-EEA1A3B64E48}" sibTransId="{E66676AC-DD54-48CE-A64C-453798582E3F}"/>
    <dgm:cxn modelId="{C9CD0D49-B7A8-4419-8D5D-DE98A4A6595C}" type="presOf" srcId="{D0355462-8563-4F0E-827B-99B3CED110EE}" destId="{1A6349A3-19F0-487F-A75C-88FF36F98A57}" srcOrd="0" destOrd="0" presId="urn:microsoft.com/office/officeart/2008/layout/BendingPictureSemiTransparentText"/>
    <dgm:cxn modelId="{DAF09E90-1DB7-4717-AC61-4AD83E1E6D45}" type="presOf" srcId="{7C2F90EA-AE5B-47E6-BD33-15367E3BAB20}" destId="{BF2A4F9A-285F-4759-AEDD-08E89637B000}" srcOrd="0" destOrd="0" presId="urn:microsoft.com/office/officeart/2008/layout/BendingPictureSemiTransparentText"/>
    <dgm:cxn modelId="{9235FCA7-3447-4805-9600-AE506EE8F246}" type="presOf" srcId="{AA4A0A1C-F9E7-4123-9B06-3ADD4E2BBDC8}" destId="{B33CDC01-40D3-4F5B-9EA3-9538AFFAAFAD}" srcOrd="0" destOrd="0" presId="urn:microsoft.com/office/officeart/2008/layout/BendingPictureSemiTransparentText"/>
    <dgm:cxn modelId="{C087EAD8-8B9A-46D3-AE67-0FB3CBF2286A}" type="presOf" srcId="{E2E4629A-7339-484E-B3CB-01AA24002921}" destId="{5A6C50FA-DC33-46C4-ACC0-58C37CB4C065}" srcOrd="0" destOrd="0" presId="urn:microsoft.com/office/officeart/2008/layout/BendingPictureSemiTransparentText"/>
    <dgm:cxn modelId="{8832B700-B46A-4834-BB0F-BA94F4ECAA54}" type="presParOf" srcId="{B33CDC01-40D3-4F5B-9EA3-9538AFFAAFAD}" destId="{F53D5338-A094-434A-8E53-E39C0306C2AF}" srcOrd="0" destOrd="0" presId="urn:microsoft.com/office/officeart/2008/layout/BendingPictureSemiTransparentText"/>
    <dgm:cxn modelId="{CB43CF2B-9647-4C1B-A286-90FA9A131B86}" type="presParOf" srcId="{F53D5338-A094-434A-8E53-E39C0306C2AF}" destId="{51627DC1-4FCA-467B-8122-87283AC3D7BC}" srcOrd="0" destOrd="0" presId="urn:microsoft.com/office/officeart/2008/layout/BendingPictureSemiTransparentText"/>
    <dgm:cxn modelId="{56D86604-9278-486A-BFF8-787317A32956}" type="presParOf" srcId="{F53D5338-A094-434A-8E53-E39C0306C2AF}" destId="{17EBF578-6A09-4D34-9FFE-A61622ACF9AA}" srcOrd="1" destOrd="0" presId="urn:microsoft.com/office/officeart/2008/layout/BendingPictureSemiTransparentText"/>
    <dgm:cxn modelId="{79BD9997-1183-4FD8-9057-552DD472A3EC}" type="presParOf" srcId="{B33CDC01-40D3-4F5B-9EA3-9538AFFAAFAD}" destId="{3E067394-D993-4216-9496-1C01BDF77800}" srcOrd="1" destOrd="0" presId="urn:microsoft.com/office/officeart/2008/layout/BendingPictureSemiTransparentText"/>
    <dgm:cxn modelId="{EE68D6F1-760B-465C-96E8-DAB65365F5C6}" type="presParOf" srcId="{B33CDC01-40D3-4F5B-9EA3-9538AFFAAFAD}" destId="{E185D2DA-871E-46B5-8618-23E68690644C}" srcOrd="2" destOrd="0" presId="urn:microsoft.com/office/officeart/2008/layout/BendingPictureSemiTransparentText"/>
    <dgm:cxn modelId="{9CCD04AA-0F99-482A-95BF-22624073D2F2}" type="presParOf" srcId="{E185D2DA-871E-46B5-8618-23E68690644C}" destId="{AF9224B9-B477-47C6-A74B-F58FF22783BC}" srcOrd="0" destOrd="0" presId="urn:microsoft.com/office/officeart/2008/layout/BendingPictureSemiTransparentText"/>
    <dgm:cxn modelId="{C0FB7B1C-6002-48EC-8263-3A3B6B373D6C}" type="presParOf" srcId="{E185D2DA-871E-46B5-8618-23E68690644C}" destId="{5A6C50FA-DC33-46C4-ACC0-58C37CB4C065}" srcOrd="1" destOrd="0" presId="urn:microsoft.com/office/officeart/2008/layout/BendingPictureSemiTransparentText"/>
    <dgm:cxn modelId="{5C95901D-867D-4CC1-A362-CF64B64780BD}" type="presParOf" srcId="{B33CDC01-40D3-4F5B-9EA3-9538AFFAAFAD}" destId="{2D616C29-6A41-4FC3-A838-C9E9DFC5AA6D}" srcOrd="3" destOrd="0" presId="urn:microsoft.com/office/officeart/2008/layout/BendingPictureSemiTransparentText"/>
    <dgm:cxn modelId="{F3674EBF-CC33-4728-84D0-15DF00CFD1D8}" type="presParOf" srcId="{B33CDC01-40D3-4F5B-9EA3-9538AFFAAFAD}" destId="{74DB8F0D-4903-48FF-BC5F-598781AB967A}" srcOrd="4" destOrd="0" presId="urn:microsoft.com/office/officeart/2008/layout/BendingPictureSemiTransparentText"/>
    <dgm:cxn modelId="{EF39DEEC-42DB-4430-919E-924F45D40E7A}" type="presParOf" srcId="{74DB8F0D-4903-48FF-BC5F-598781AB967A}" destId="{7FB0801E-2B19-4C5E-B1E7-E3ABC1F0747C}" srcOrd="0" destOrd="0" presId="urn:microsoft.com/office/officeart/2008/layout/BendingPictureSemiTransparentText"/>
    <dgm:cxn modelId="{28C40A02-5280-482B-A56D-5886FA865AD6}" type="presParOf" srcId="{74DB8F0D-4903-48FF-BC5F-598781AB967A}" destId="{BF2A4F9A-285F-4759-AEDD-08E89637B000}" srcOrd="1" destOrd="0" presId="urn:microsoft.com/office/officeart/2008/layout/BendingPictureSemiTransparentText"/>
    <dgm:cxn modelId="{4115ED7A-C5B6-4290-B69A-8BBF28E3AAEB}" type="presParOf" srcId="{B33CDC01-40D3-4F5B-9EA3-9538AFFAAFAD}" destId="{2CA0FF8D-68EC-4B8A-960B-8976D3938DCE}" srcOrd="5" destOrd="0" presId="urn:microsoft.com/office/officeart/2008/layout/BendingPictureSemiTransparentText"/>
    <dgm:cxn modelId="{9DBF5ABA-3281-4988-8F1B-D46E9CDC9AE5}" type="presParOf" srcId="{B33CDC01-40D3-4F5B-9EA3-9538AFFAAFAD}" destId="{80947844-6D23-4748-BE8D-E3737EBAC664}" srcOrd="6" destOrd="0" presId="urn:microsoft.com/office/officeart/2008/layout/BendingPictureSemiTransparentText"/>
    <dgm:cxn modelId="{75DF64FC-6EBC-4483-8EE8-586F4ACAAC77}" type="presParOf" srcId="{80947844-6D23-4748-BE8D-E3737EBAC664}" destId="{9273B5FD-2EC7-471D-B5DF-F5030F903371}" srcOrd="0" destOrd="0" presId="urn:microsoft.com/office/officeart/2008/layout/BendingPictureSemiTransparentText"/>
    <dgm:cxn modelId="{DE20C03D-9904-4EC6-BB49-9D0F7AC40A1A}" type="presParOf" srcId="{80947844-6D23-4748-BE8D-E3737EBAC664}" destId="{1A6349A3-19F0-487F-A75C-88FF36F98A57}" srcOrd="1" destOrd="0" presId="urn:microsoft.com/office/officeart/2008/layout/BendingPictureSemiTransparentText"/>
    <dgm:cxn modelId="{30861442-DBB9-4EED-AFFB-66E51C0DBFC1}" type="presParOf" srcId="{B33CDC01-40D3-4F5B-9EA3-9538AFFAAFAD}" destId="{215BBF54-33A4-4811-ACAB-72F76660F205}" srcOrd="7" destOrd="0" presId="urn:microsoft.com/office/officeart/2008/layout/BendingPictureSemiTransparentText"/>
    <dgm:cxn modelId="{C0280283-E33F-4856-A876-A9495018CE32}" type="presParOf" srcId="{B33CDC01-40D3-4F5B-9EA3-9538AFFAAFAD}" destId="{BBD678B2-D56B-4367-B44C-BD9283F9822E}" srcOrd="8" destOrd="0" presId="urn:microsoft.com/office/officeart/2008/layout/BendingPictureSemiTransparentText"/>
    <dgm:cxn modelId="{58130C32-A745-4C65-9639-42D501023D9A}" type="presParOf" srcId="{BBD678B2-D56B-4367-B44C-BD9283F9822E}" destId="{4BF33693-AB0B-40EC-9F95-89A990033468}" srcOrd="0" destOrd="0" presId="urn:microsoft.com/office/officeart/2008/layout/BendingPictureSemiTransparentText"/>
    <dgm:cxn modelId="{2405B7FB-AADD-479D-852E-E19493CDCDA4}" type="presParOf" srcId="{BBD678B2-D56B-4367-B44C-BD9283F9822E}" destId="{DF9D18AC-D74D-4FF9-8182-C213620A9E6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5E63540-6E61-4C14-9B07-C710ED881975}" type="datetimeFigureOut">
              <a:rPr lang="en-US" smtClean="0"/>
              <a:pPr/>
              <a:t>2/25/2013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3B225C7-D45B-4BDA-BFE6-836D9BC67A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0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4FA232-576C-4E7E-99C8-CA4DE7FAD341}" type="datetimeFigureOut">
              <a:rPr lang="en-US" smtClean="0"/>
              <a:pPr/>
              <a:t>2/25/2013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4763" y="525463"/>
            <a:ext cx="4206875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467296D-ACD5-474B-A16F-DBC209CE68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2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7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better, but the patterns are seriously displaced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99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9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80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05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4Ki samples per pixel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52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16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35 min - sparkles</a:t>
            </a:r>
          </a:p>
          <a:p>
            <a:r>
              <a:rPr lang="en-US" dirty="0" smtClean="0"/>
              <a:t>10 min – geometry image</a:t>
            </a:r>
          </a:p>
          <a:p>
            <a:r>
              <a:rPr lang="en-US" dirty="0" smtClean="0"/>
              <a:t>185</a:t>
            </a:r>
            <a:r>
              <a:rPr lang="en-US" baseline="0" dirty="0" smtClean="0"/>
              <a:t> min – direct lighting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37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27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Duccio di Buoninsegna, The</a:t>
            </a:r>
            <a:r>
              <a:rPr lang="en-US" baseline="0" dirty="0" smtClean="0"/>
              <a:t> Annunciation (tempera, ca 1308) National Gallery London</a:t>
            </a:r>
          </a:p>
          <a:p>
            <a:r>
              <a:rPr lang="en-US" baseline="0" dirty="0" smtClean="0"/>
              <a:t>Pompeii fresco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9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Beautiful luminaires are, as</a:t>
            </a:r>
            <a:r>
              <a:rPr lang="en-US" baseline="0" dirty="0" smtClean="0"/>
              <a:t> with furniture, more beautiful and interesting when used at special settings. Chandeliers and lamp can be works of art besides serving as light sources.</a:t>
            </a:r>
          </a:p>
          <a:p>
            <a:endParaRPr lang="en-US" baseline="0" dirty="0" smtClean="0"/>
          </a:p>
          <a:p>
            <a:r>
              <a:rPr lang="en-US" dirty="0" smtClean="0"/>
              <a:t>http://ffxembed.furniturefindex.com/embedshowroom_viewdetail.aspx?pi=721511843&amp;id=1350&amp;pg=2&amp;result=16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95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2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CG lamps use an</a:t>
            </a:r>
            <a:r>
              <a:rPr lang="en-US" baseline="0" dirty="0" smtClean="0"/>
              <a:t> IES data source, but note how the highlights in the wall do not correspond to the size of the luminous aperture.</a:t>
            </a:r>
          </a:p>
          <a:p>
            <a:r>
              <a:rPr lang="en-US" baseline="0" dirty="0" smtClean="0"/>
              <a:t>Besides the shape, the IES representation does not have the nuances and detail of a real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0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should be</a:t>
            </a:r>
            <a:r>
              <a:rPr lang="en-US" baseline="0" dirty="0" smtClean="0"/>
              <a:t> a different type of illustration: something like a Cornell box, direct light only (or both direct and indirect?) showing the differences between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9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HEADER!!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4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4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4763" y="525463"/>
            <a:ext cx="4206875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scene is a worst</a:t>
            </a:r>
            <a:r>
              <a:rPr lang="en-US" baseline="0" dirty="0" smtClean="0"/>
              <a:t> case: L(S|T)+E paths</a:t>
            </a:r>
          </a:p>
          <a:p>
            <a:r>
              <a:rPr lang="en-US" baseline="0" dirty="0" smtClean="0"/>
              <a:t>Timing on laptop 4-core, 8-thread processor (Intel i7-2720QM)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62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77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7296D-ACD5-474B-A16F-DBC209CE687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add representative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793489"/>
            <a:ext cx="8534400" cy="1111250"/>
          </a:xfrm>
        </p:spPr>
        <p:txBody>
          <a:bodyPr>
            <a:normAutofit/>
          </a:bodyPr>
          <a:lstStyle>
            <a:lvl1pPr algn="ctr">
              <a:defRPr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5067300"/>
            <a:ext cx="8534400" cy="457200"/>
          </a:xfrm>
        </p:spPr>
        <p:txBody>
          <a:bodyPr anchor="b"/>
          <a:lstStyle>
            <a:lvl1pPr marL="0" indent="0" algn="ctr">
              <a:buNone/>
              <a:defRPr sz="2222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  <a:lvl2pPr marL="5079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8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3pPr>
            <a:lvl4pPr marL="152397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4pPr>
            <a:lvl5pPr marL="203196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5pPr>
            <a:lvl6pPr marL="253995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6pPr>
            <a:lvl7pPr marL="304794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7pPr>
            <a:lvl8pPr marL="3555929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8pPr>
            <a:lvl9pPr marL="4063918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Date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304800" y="4000500"/>
            <a:ext cx="8534400" cy="9144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4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556"/>
            </a:lvl1pPr>
            <a:lvl2pPr marL="507990" indent="0">
              <a:buNone/>
              <a:defRPr sz="3111"/>
            </a:lvl2pPr>
            <a:lvl3pPr marL="1015980" indent="0">
              <a:buNone/>
              <a:defRPr sz="2667"/>
            </a:lvl3pPr>
            <a:lvl4pPr marL="1523970" indent="0">
              <a:buNone/>
              <a:defRPr sz="2222"/>
            </a:lvl4pPr>
            <a:lvl5pPr marL="2031960" indent="0">
              <a:buNone/>
              <a:defRPr sz="2222"/>
            </a:lvl5pPr>
            <a:lvl6pPr marL="2539950" indent="0">
              <a:buNone/>
              <a:defRPr sz="2222"/>
            </a:lvl6pPr>
            <a:lvl7pPr marL="3047940" indent="0">
              <a:buNone/>
              <a:defRPr sz="2222"/>
            </a:lvl7pPr>
            <a:lvl8pPr marL="3555929" indent="0">
              <a:buNone/>
              <a:defRPr sz="2222"/>
            </a:lvl8pPr>
            <a:lvl9pPr marL="4063918" indent="0">
              <a:buNone/>
              <a:defRPr sz="2222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556"/>
            </a:lvl1pPr>
            <a:lvl2pPr marL="507990" indent="0">
              <a:buNone/>
              <a:defRPr sz="1333"/>
            </a:lvl2pPr>
            <a:lvl3pPr marL="1015980" indent="0">
              <a:buNone/>
              <a:defRPr sz="1111"/>
            </a:lvl3pPr>
            <a:lvl4pPr marL="1523970" indent="0">
              <a:buNone/>
              <a:defRPr sz="1000"/>
            </a:lvl4pPr>
            <a:lvl5pPr marL="2031960" indent="0">
              <a:buNone/>
              <a:defRPr sz="1000"/>
            </a:lvl5pPr>
            <a:lvl6pPr marL="2539950" indent="0">
              <a:buNone/>
              <a:defRPr sz="1000"/>
            </a:lvl6pPr>
            <a:lvl7pPr marL="3047940" indent="0">
              <a:buNone/>
              <a:defRPr sz="1000"/>
            </a:lvl7pPr>
            <a:lvl8pPr marL="3555929" indent="0">
              <a:buNone/>
              <a:defRPr sz="1000"/>
            </a:lvl8pPr>
            <a:lvl9pPr marL="40639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51E4-B3F9-43F9-BA1A-52C1C50AFA70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dow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393700" y="1587500"/>
            <a:ext cx="3873500" cy="387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52400" y="952500"/>
            <a:ext cx="8839200" cy="0"/>
          </a:xfrm>
          <a:prstGeom prst="line">
            <a:avLst/>
          </a:prstGeom>
          <a:noFill/>
          <a:ln w="15875" cap="rnd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00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423434" y="1117600"/>
            <a:ext cx="2057400" cy="2057400"/>
          </a:xfrm>
          <a:ln w="28575">
            <a:solidFill>
              <a:schemeClr val="accent2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705600" y="1117600"/>
            <a:ext cx="2018824" cy="2057400"/>
          </a:xfrm>
          <a:ln w="28575">
            <a:solidFill>
              <a:schemeClr val="accent3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423433" y="3403600"/>
            <a:ext cx="2057401" cy="2057400"/>
          </a:xfrm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705600" y="3403600"/>
            <a:ext cx="2018824" cy="2057400"/>
          </a:xfrm>
          <a:ln w="28575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52400" y="127000"/>
            <a:ext cx="8839200" cy="762000"/>
          </a:xfrm>
        </p:spPr>
        <p:txBody>
          <a:bodyPr>
            <a:noAutofit/>
          </a:bodyPr>
          <a:lstStyle>
            <a:lvl1pPr>
              <a:defRPr sz="480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15"/>
          </p:nvPr>
        </p:nvSpPr>
        <p:spPr>
          <a:xfrm>
            <a:off x="0" y="5524500"/>
            <a:ext cx="2133600" cy="177271"/>
          </a:xfrm>
        </p:spPr>
        <p:txBody>
          <a:bodyPr/>
          <a:lstStyle/>
          <a:p>
            <a:fld id="{58C651E4-B3F9-43F9-BA1A-52C1C50AFA70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23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124200" y="5524500"/>
            <a:ext cx="2895600" cy="177271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4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7010400" y="5524500"/>
            <a:ext cx="2133600" cy="177271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16000"/>
            <a:ext cx="4344988" cy="533136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507990" indent="0">
              <a:buNone/>
              <a:defRPr sz="2222" b="1"/>
            </a:lvl2pPr>
            <a:lvl3pPr marL="1015980" indent="0">
              <a:buNone/>
              <a:defRPr sz="2000" b="1"/>
            </a:lvl3pPr>
            <a:lvl4pPr marL="1523970" indent="0">
              <a:buNone/>
              <a:defRPr sz="1778" b="1"/>
            </a:lvl4pPr>
            <a:lvl5pPr marL="2031960" indent="0">
              <a:buNone/>
              <a:defRPr sz="1778" b="1"/>
            </a:lvl5pPr>
            <a:lvl6pPr marL="2539950" indent="0">
              <a:buNone/>
              <a:defRPr sz="1778" b="1"/>
            </a:lvl6pPr>
            <a:lvl7pPr marL="3047940" indent="0">
              <a:buNone/>
              <a:defRPr sz="1778" b="1"/>
            </a:lvl7pPr>
            <a:lvl8pPr marL="3555929" indent="0">
              <a:buNone/>
              <a:defRPr sz="1778" b="1"/>
            </a:lvl8pPr>
            <a:lvl9pPr marL="4063918" indent="0">
              <a:buNone/>
              <a:defRPr sz="1778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426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4000"/>
            <a:ext cx="8534400" cy="2222500"/>
          </a:xfrm>
        </p:spPr>
        <p:txBody>
          <a:bodyPr>
            <a:normAutofit/>
          </a:bodyPr>
          <a:lstStyle>
            <a:lvl1pPr algn="ctr">
              <a:defRPr sz="6000" b="1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0" y="2603500"/>
            <a:ext cx="6096000" cy="2222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  <a:lvl2pPr marL="507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authors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69C9991F-FDB8-447F-AE61-2D44CBBAAA68}" type="datetime1">
              <a:rPr lang="en-US" smtClean="0"/>
              <a:pPr/>
              <a:t>2/25/2013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648F39E-9C37-485F-AC97-16BB4BDF9F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04800" y="2603500"/>
            <a:ext cx="2286000" cy="2540000"/>
          </a:xfrm>
        </p:spPr>
        <p:txBody>
          <a:bodyPr/>
          <a:lstStyle>
            <a:lvl1pPr marL="0" indent="0" algn="ctr">
              <a:buNone/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add Paper image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0" y="4826000"/>
            <a:ext cx="6096000" cy="317500"/>
          </a:xfrm>
        </p:spPr>
        <p:txBody>
          <a:bodyPr anchor="ctr" anchorCtr="1">
            <a:noAutofit/>
          </a:bodyPr>
          <a:lstStyle>
            <a:lvl1pPr marL="0" marR="0" indent="0" algn="ctr" defTabSz="101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 sz="2667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10159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3556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Affiliation</a:t>
            </a:r>
            <a:endParaRPr kumimoji="0" lang="en-US" sz="3556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80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39D7E-F30C-4327-B393-A857B7229232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7" name="Line 2"/>
          <p:cNvSpPr>
            <a:spLocks noChangeShapeType="1"/>
          </p:cNvSpPr>
          <p:nvPr userDrawn="1"/>
        </p:nvSpPr>
        <p:spPr bwMode="auto">
          <a:xfrm>
            <a:off x="152400" y="952500"/>
            <a:ext cx="8839200" cy="0"/>
          </a:xfrm>
          <a:prstGeom prst="line">
            <a:avLst/>
          </a:prstGeom>
          <a:noFill/>
          <a:ln w="15875" cap="rnd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>
            <a:noAutofit/>
          </a:bodyPr>
          <a:lstStyle>
            <a:lvl1pPr algn="l">
              <a:defRPr sz="4000" b="1" cap="all"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222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  <a:lvl2pPr marL="5079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8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3pPr>
            <a:lvl4pPr marL="152397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4pPr>
            <a:lvl5pPr marL="203196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5pPr>
            <a:lvl6pPr marL="253995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6pPr>
            <a:lvl7pPr marL="3047940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7pPr>
            <a:lvl8pPr marL="3555929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8pPr>
            <a:lvl9pPr marL="4063918" indent="0"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80396C6-9A8F-427B-8E93-0B8BA17D5477}" type="datetime1">
              <a:rPr lang="en-US" smtClean="0"/>
              <a:pPr/>
              <a:t>2/25/2013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9648F39E-9C37-485F-AC97-16BB4BDF9F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marR="0" indent="0" defTabSz="10159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5000" baseline="0">
                <a:latin typeface="Calibri Light" panose="020F0302020204030204" pitchFamily="34" charset="0"/>
              </a:defRPr>
            </a:lvl1pPr>
          </a:lstStyle>
          <a:p>
            <a:pPr marL="0" marR="0" lvl="0" indent="0" defTabSz="10159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text style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16000"/>
            <a:ext cx="4343400" cy="4445000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343400" cy="4445000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DAB6-651F-45D4-858A-A297C4E14834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152400" y="952500"/>
            <a:ext cx="8839200" cy="0"/>
          </a:xfrm>
          <a:prstGeom prst="line">
            <a:avLst/>
          </a:prstGeom>
          <a:noFill/>
          <a:ln w="15875" cap="rnd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16000"/>
            <a:ext cx="4344988" cy="533136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507990" indent="0">
              <a:buNone/>
              <a:defRPr sz="2222" b="1"/>
            </a:lvl2pPr>
            <a:lvl3pPr marL="1015980" indent="0">
              <a:buNone/>
              <a:defRPr sz="2000" b="1"/>
            </a:lvl3pPr>
            <a:lvl4pPr marL="1523970" indent="0">
              <a:buNone/>
              <a:defRPr sz="1778" b="1"/>
            </a:lvl4pPr>
            <a:lvl5pPr marL="2031960" indent="0">
              <a:buNone/>
              <a:defRPr sz="1778" b="1"/>
            </a:lvl5pPr>
            <a:lvl6pPr marL="2539950" indent="0">
              <a:buNone/>
              <a:defRPr sz="1778" b="1"/>
            </a:lvl6pPr>
            <a:lvl7pPr marL="3047940" indent="0">
              <a:buNone/>
              <a:defRPr sz="1778" b="1"/>
            </a:lvl7pPr>
            <a:lvl8pPr marL="3555929" indent="0">
              <a:buNone/>
              <a:defRPr sz="1778" b="1"/>
            </a:lvl8pPr>
            <a:lvl9pPr marL="4063918" indent="0">
              <a:buNone/>
              <a:defRPr sz="1778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587500"/>
            <a:ext cx="4344988" cy="387350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016000"/>
            <a:ext cx="4346575" cy="533136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507990" indent="0">
              <a:buNone/>
              <a:defRPr sz="2222" b="1"/>
            </a:lvl2pPr>
            <a:lvl3pPr marL="1015980" indent="0">
              <a:buNone/>
              <a:defRPr sz="2000" b="1"/>
            </a:lvl3pPr>
            <a:lvl4pPr marL="1523970" indent="0">
              <a:buNone/>
              <a:defRPr sz="1778" b="1"/>
            </a:lvl4pPr>
            <a:lvl5pPr marL="2031960" indent="0">
              <a:buNone/>
              <a:defRPr sz="1778" b="1"/>
            </a:lvl5pPr>
            <a:lvl6pPr marL="2539950" indent="0">
              <a:buNone/>
              <a:defRPr sz="1778" b="1"/>
            </a:lvl6pPr>
            <a:lvl7pPr marL="3047940" indent="0">
              <a:buNone/>
              <a:defRPr sz="1778" b="1"/>
            </a:lvl7pPr>
            <a:lvl8pPr marL="3555929" indent="0">
              <a:buNone/>
              <a:defRPr sz="1778" b="1"/>
            </a:lvl8pPr>
            <a:lvl9pPr marL="4063918" indent="0">
              <a:buNone/>
              <a:defRPr sz="177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587500"/>
            <a:ext cx="4346575" cy="387350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1A87-61DA-4C6C-92DA-EB57B717CCD2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0" name="Line 2"/>
          <p:cNvSpPr>
            <a:spLocks noChangeShapeType="1"/>
          </p:cNvSpPr>
          <p:nvPr userDrawn="1"/>
        </p:nvSpPr>
        <p:spPr bwMode="auto">
          <a:xfrm>
            <a:off x="152400" y="952500"/>
            <a:ext cx="8839200" cy="0"/>
          </a:xfrm>
          <a:prstGeom prst="line">
            <a:avLst/>
          </a:prstGeom>
          <a:noFill/>
          <a:ln w="15875" cap="rnd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0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" y="127000"/>
            <a:ext cx="8839200" cy="762000"/>
          </a:xfrm>
        </p:spPr>
        <p:txBody>
          <a:bodyPr>
            <a:noAutofit/>
          </a:bodyPr>
          <a:lstStyle>
            <a:lvl1pPr>
              <a:defRPr sz="480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D24D-AD97-492C-BB5B-DEAB81C51CFF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152400" y="952500"/>
            <a:ext cx="8839200" cy="0"/>
          </a:xfrm>
          <a:prstGeom prst="line">
            <a:avLst/>
          </a:prstGeom>
          <a:noFill/>
          <a:ln w="15875" cap="rnd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127000"/>
            <a:ext cx="8839200" cy="762000"/>
          </a:xfrm>
        </p:spPr>
        <p:txBody>
          <a:bodyPr>
            <a:noAutofit/>
          </a:bodyPr>
          <a:lstStyle>
            <a:lvl1pPr>
              <a:defRPr sz="480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4EBF-B84E-4E64-86C1-8D625AD6D9B6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556"/>
            </a:lvl1pPr>
            <a:lvl2pPr marL="507990" indent="0">
              <a:buNone/>
              <a:defRPr sz="1333"/>
            </a:lvl2pPr>
            <a:lvl3pPr marL="1015980" indent="0">
              <a:buNone/>
              <a:defRPr sz="1111"/>
            </a:lvl3pPr>
            <a:lvl4pPr marL="1523970" indent="0">
              <a:buNone/>
              <a:defRPr sz="1000"/>
            </a:lvl4pPr>
            <a:lvl5pPr marL="2031960" indent="0">
              <a:buNone/>
              <a:defRPr sz="1000"/>
            </a:lvl5pPr>
            <a:lvl6pPr marL="2539950" indent="0">
              <a:buNone/>
              <a:defRPr sz="1000"/>
            </a:lvl6pPr>
            <a:lvl7pPr marL="3047940" indent="0">
              <a:buNone/>
              <a:defRPr sz="1000"/>
            </a:lvl7pPr>
            <a:lvl8pPr marL="3555929" indent="0">
              <a:buNone/>
              <a:defRPr sz="1000"/>
            </a:lvl8pPr>
            <a:lvl9pPr marL="406391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31846-7D68-4876-BD70-5E9380B85005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27000"/>
            <a:ext cx="88392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16000"/>
            <a:ext cx="8839200" cy="444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5524500"/>
            <a:ext cx="2133600" cy="17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269D2-3E18-4E22-B793-B73EDE31B735}" type="datetime1">
              <a:rPr lang="en-US" smtClean="0"/>
              <a:t>2/25/2013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24500"/>
            <a:ext cx="2895600" cy="17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524500"/>
            <a:ext cx="2133600" cy="17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15980" rtl="0" eaLnBrk="1" latinLnBrk="0" hangingPunct="1">
        <a:spcBef>
          <a:spcPct val="0"/>
        </a:spcBef>
        <a:buNone/>
        <a:defRPr sz="488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92" indent="-380992" algn="l" defTabSz="101598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1pPr>
      <a:lvl2pPr marL="825484" indent="-317493" algn="l" defTabSz="101598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–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269974" indent="-253994" algn="l" defTabSz="101598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1777964" indent="-253994" algn="l" defTabSz="101598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–"/>
        <a:defRPr sz="2222" kern="1200">
          <a:solidFill>
            <a:schemeClr val="tx1"/>
          </a:solidFill>
          <a:latin typeface="+mn-lt"/>
          <a:ea typeface="+mn-ea"/>
          <a:cs typeface="+mn-cs"/>
        </a:defRPr>
      </a:lvl4pPr>
      <a:lvl5pPr marL="2285954" indent="-253994" algn="l" defTabSz="101598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»"/>
        <a:defRPr sz="2222" kern="1200">
          <a:solidFill>
            <a:schemeClr val="tx1"/>
          </a:solidFill>
          <a:latin typeface="+mn-lt"/>
          <a:ea typeface="+mn-ea"/>
          <a:cs typeface="+mn-cs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6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6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7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microsoft.com/office/2007/relationships/hdphoto" Target="../media/hdphoto3.wdp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5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6.xml"/><Relationship Id="rId5" Type="http://schemas.openxmlformats.org/officeDocument/2006/relationships/image" Target="../media/image94.jpe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19.png"/><Relationship Id="rId4" Type="http://schemas.microsoft.com/office/2007/relationships/hdphoto" Target="../media/hdphoto9.wdp"/><Relationship Id="rId9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2.wdp"/><Relationship Id="rId5" Type="http://schemas.openxmlformats.org/officeDocument/2006/relationships/image" Target="../media/image125.png"/><Relationship Id="rId4" Type="http://schemas.microsoft.com/office/2007/relationships/hdphoto" Target="../media/hdphoto11.wdp"/><Relationship Id="rId9" Type="http://schemas.openxmlformats.org/officeDocument/2006/relationships/image" Target="../media/image122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4.wdp"/><Relationship Id="rId5" Type="http://schemas.openxmlformats.org/officeDocument/2006/relationships/image" Target="../media/image130.png"/><Relationship Id="rId4" Type="http://schemas.microsoft.com/office/2007/relationships/hdphoto" Target="../media/hdphoto13.wdp"/><Relationship Id="rId9" Type="http://schemas.openxmlformats.org/officeDocument/2006/relationships/image" Target="../media/image12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6.wdp"/><Relationship Id="rId5" Type="http://schemas.openxmlformats.org/officeDocument/2006/relationships/image" Target="../media/image135.png"/><Relationship Id="rId4" Type="http://schemas.microsoft.com/office/2007/relationships/hdphoto" Target="../media/hdphoto15.wdp"/><Relationship Id="rId9" Type="http://schemas.openxmlformats.org/officeDocument/2006/relationships/image" Target="../media/image1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19.png"/><Relationship Id="rId4" Type="http://schemas.microsoft.com/office/2007/relationships/hdphoto" Target="../media/hdphoto9.wdp"/><Relationship Id="rId9" Type="http://schemas.openxmlformats.org/officeDocument/2006/relationships/image" Target="../media/image12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7.xml"/><Relationship Id="rId5" Type="http://schemas.microsoft.com/office/2007/relationships/hdphoto" Target="../media/hdphoto7.wdp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9" r="7251"/>
          <a:stretch/>
        </p:blipFill>
        <p:spPr>
          <a:xfrm>
            <a:off x="0" y="0"/>
            <a:ext cx="9144000" cy="5715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Complex Luminaire Rendering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February 25</a:t>
            </a:r>
            <a:r>
              <a:rPr lang="en-US" sz="1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2013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73401215"/>
              </p:ext>
            </p:extLst>
          </p:nvPr>
        </p:nvGraphicFramePr>
        <p:xfrm>
          <a:off x="304800" y="4000500"/>
          <a:ext cx="8534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1524000"/>
                <a:gridCol w="1828800"/>
                <a:gridCol w="21336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Edgar </a:t>
                      </a:r>
                      <a:r>
                        <a:rPr lang="en-US" sz="2000" b="1" dirty="0" err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Vel</a:t>
                      </a:r>
                      <a:r>
                        <a:rPr lang="es-MX" sz="2000" b="1" dirty="0" err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ázquez</a:t>
                      </a:r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-Armendáriz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Zhao</a:t>
                      </a:r>
                      <a:r>
                        <a:rPr lang="es-MX" sz="2000" b="1" baseline="0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Dong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Bruce Walter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Donald P. Greenberg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Program of Computer Graphics,</a:t>
                      </a:r>
                      <a:r>
                        <a:rPr lang="en-US" sz="2000" b="1" baseline="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Cornell University</a:t>
                      </a:r>
                      <a:endParaRPr lang="en-US" sz="2000" b="1" noProof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7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 smtClean="0"/>
              <a:t>Previous work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Case study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Method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Captured luminaire data</a:t>
            </a:r>
          </a:p>
          <a:p>
            <a:pPr lvl="1"/>
            <a:r>
              <a:rPr lang="en-US" dirty="0" smtClean="0"/>
              <a:t>Far field</a:t>
            </a:r>
          </a:p>
          <a:p>
            <a:pPr lvl="2"/>
            <a:r>
              <a:rPr lang="en-US" dirty="0" smtClean="0"/>
              <a:t>[Verbeck and Greenberg 1984,</a:t>
            </a:r>
            <a:br>
              <a:rPr lang="en-US" dirty="0" smtClean="0"/>
            </a:br>
            <a:r>
              <a:rPr lang="en-US" dirty="0" smtClean="0"/>
              <a:t>IESNA 1986,2002]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Near field</a:t>
            </a:r>
          </a:p>
          <a:p>
            <a:pPr lvl="2"/>
            <a:r>
              <a:rPr lang="en-US" dirty="0" smtClean="0"/>
              <a:t>[Ashdown 1995,</a:t>
            </a:r>
            <a:br>
              <a:rPr lang="en-US" dirty="0" smtClean="0"/>
            </a:br>
            <a:r>
              <a:rPr lang="en-US" dirty="0" err="1" smtClean="0"/>
              <a:t>Goesele</a:t>
            </a:r>
            <a:r>
              <a:rPr lang="en-US" dirty="0" smtClean="0"/>
              <a:t> et al. 2003]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333500"/>
            <a:ext cx="23794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6578" y="3365502"/>
            <a:ext cx="2010831" cy="201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Captured luminaire data</a:t>
            </a:r>
          </a:p>
          <a:p>
            <a:pPr lvl="1"/>
            <a:r>
              <a:rPr lang="en-US" dirty="0" smtClean="0"/>
              <a:t>Ray sets</a:t>
            </a:r>
          </a:p>
          <a:p>
            <a:pPr lvl="2"/>
            <a:r>
              <a:rPr lang="en-US" dirty="0" smtClean="0"/>
              <a:t>[Mas et al. 2008, Mas et a. 2009]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9" y="3086100"/>
            <a:ext cx="8166390" cy="1976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159"/>
          <a:stretch/>
        </p:blipFill>
        <p:spPr>
          <a:xfrm>
            <a:off x="6248400" y="1943100"/>
            <a:ext cx="2491929" cy="591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 field representation</a:t>
            </a:r>
          </a:p>
          <a:p>
            <a:pPr lvl="1"/>
            <a:r>
              <a:rPr lang="en-US" dirty="0" smtClean="0"/>
              <a:t>Lumigraph</a:t>
            </a:r>
          </a:p>
          <a:p>
            <a:pPr lvl="2"/>
            <a:r>
              <a:rPr lang="en-US" dirty="0" smtClean="0"/>
              <a:t>[Gortler et al. 1996</a:t>
            </a:r>
            <a:r>
              <a:rPr lang="en-US" dirty="0"/>
              <a:t>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Levoy and Hanrahan 1996</a:t>
            </a:r>
            <a:r>
              <a:rPr lang="en-US" dirty="0"/>
              <a:t>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Chang et al. 2003, 2006]</a:t>
            </a:r>
          </a:p>
          <a:p>
            <a:pPr lvl="1"/>
            <a:r>
              <a:rPr lang="en-US" dirty="0" smtClean="0"/>
              <a:t>Surface light field</a:t>
            </a:r>
          </a:p>
          <a:p>
            <a:pPr lvl="2"/>
            <a:r>
              <a:rPr lang="en-US" dirty="0" smtClean="0"/>
              <a:t>[Wood et al. 2000, Chen et al. 2002]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4949" y="3695700"/>
            <a:ext cx="2190478" cy="165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790699"/>
            <a:ext cx="2855627" cy="168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 field representation</a:t>
            </a:r>
          </a:p>
          <a:p>
            <a:pPr lvl="1"/>
            <a:r>
              <a:rPr lang="en-US" dirty="0" smtClean="0"/>
              <a:t>Light sources as light fields</a:t>
            </a:r>
          </a:p>
          <a:p>
            <a:pPr lvl="2"/>
            <a:r>
              <a:rPr lang="en-US" dirty="0" smtClean="0"/>
              <a:t>[</a:t>
            </a:r>
            <a:r>
              <a:rPr lang="en-US" dirty="0" err="1" smtClean="0"/>
              <a:t>Heidrich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1998,</a:t>
            </a:r>
            <a:br>
              <a:rPr lang="en-US" dirty="0" smtClean="0"/>
            </a:br>
            <a:r>
              <a:rPr lang="en-US" dirty="0" smtClean="0"/>
              <a:t>Unger et al. 2003]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14</a:t>
            </a:fld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181100"/>
            <a:ext cx="2490685" cy="1867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242" y="3152089"/>
            <a:ext cx="2209800" cy="22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Luminaire rendering</a:t>
            </a:r>
          </a:p>
          <a:p>
            <a:pPr lvl="1"/>
            <a:r>
              <a:rPr lang="en-US" dirty="0" smtClean="0"/>
              <a:t>Photon mapping-based</a:t>
            </a:r>
          </a:p>
          <a:p>
            <a:pPr lvl="2"/>
            <a:r>
              <a:rPr lang="en-US" dirty="0" smtClean="0"/>
              <a:t>[Kniep and Magnor 2009,</a:t>
            </a:r>
            <a:br>
              <a:rPr lang="en-US" dirty="0" smtClean="0"/>
            </a:br>
            <a:r>
              <a:rPr lang="en-US" dirty="0" smtClean="0"/>
              <a:t>Hachisuka et al. 2008]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67" r="14933"/>
          <a:stretch/>
        </p:blipFill>
        <p:spPr bwMode="auto">
          <a:xfrm>
            <a:off x="5105399" y="1409700"/>
            <a:ext cx="365760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resolution</a:t>
            </a:r>
          </a:p>
          <a:p>
            <a:r>
              <a:rPr lang="en-US" dirty="0" smtClean="0"/>
              <a:t>Restricted, well defined extent</a:t>
            </a:r>
          </a:p>
          <a:p>
            <a:pPr lvl="1"/>
            <a:r>
              <a:rPr lang="en-US" dirty="0" smtClean="0"/>
              <a:t>Aperture</a:t>
            </a:r>
          </a:p>
          <a:p>
            <a:pPr lvl="1"/>
            <a:r>
              <a:rPr lang="en-US" dirty="0" smtClean="0"/>
              <a:t>Spatial extent</a:t>
            </a:r>
          </a:p>
          <a:p>
            <a:r>
              <a:rPr lang="en-US" dirty="0" smtClean="0"/>
              <a:t>Either effects on the environment or direct visualization, not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Previous work</a:t>
            </a:r>
          </a:p>
          <a:p>
            <a:r>
              <a:rPr lang="en-US" dirty="0" smtClean="0"/>
              <a:t>Case study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Method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Luminaire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principle current C.G. techniques allow to simulate complex luminaires</a:t>
            </a:r>
          </a:p>
          <a:p>
            <a:pPr lvl="1"/>
            <a:r>
              <a:rPr lang="en-US" dirty="0" smtClean="0"/>
              <a:t>Each component of a luminaire encompasses known phenomena</a:t>
            </a:r>
          </a:p>
          <a:p>
            <a:pPr lvl="2"/>
            <a:r>
              <a:rPr lang="en-US" dirty="0" smtClean="0"/>
              <a:t>E.g. reflection, transmission, [subsurface, multiple] scattering, diffraction, refraction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Luminaire at Statler hotel, Cornell University</a:t>
            </a:r>
          </a:p>
          <a:p>
            <a:pPr lvl="1"/>
            <a:r>
              <a:rPr lang="en-US" dirty="0" smtClean="0"/>
              <a:t>12 incandescent bulbs, 117 glass refractors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3" name="Picture 3" descr="C:\Users\edgar\Documents\PhD\Projects\Luminaires\Examples\Statler\DSC015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1335" y="2349500"/>
            <a:ext cx="4063998" cy="3048000"/>
          </a:xfrm>
          <a:prstGeom prst="rect">
            <a:avLst/>
          </a:prstGeom>
          <a:noFill/>
        </p:spPr>
      </p:pic>
      <p:pic>
        <p:nvPicPr>
          <p:cNvPr id="2051" name="Picture 3" descr="Y:\edgar\statler_v2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9335" y="2349500"/>
            <a:ext cx="4337946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Limited luminaire models used in C.G.</a:t>
            </a:r>
          </a:p>
          <a:p>
            <a:pPr lvl="1"/>
            <a:r>
              <a:rPr lang="en-US" dirty="0" smtClean="0"/>
              <a:t>Industry uses 25 years old models</a:t>
            </a:r>
          </a:p>
          <a:p>
            <a:pPr lvl="1"/>
            <a:r>
              <a:rPr lang="en-US" dirty="0" smtClean="0"/>
              <a:t>Better representations exist but rarely used</a:t>
            </a:r>
          </a:p>
          <a:p>
            <a:r>
              <a:rPr lang="en-US" dirty="0" smtClean="0"/>
              <a:t>Real world lighting fixtures are complex</a:t>
            </a:r>
          </a:p>
          <a:p>
            <a:pPr lvl="1"/>
            <a:r>
              <a:rPr lang="en-US" dirty="0" smtClean="0"/>
              <a:t>Lighting design common practice in Architecture</a:t>
            </a:r>
          </a:p>
          <a:p>
            <a:pPr lvl="1"/>
            <a:r>
              <a:rPr lang="en-US" dirty="0" smtClean="0"/>
              <a:t>We want to use such rich luminaires in C.G.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M.I. Path tracing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4" y="1587500"/>
            <a:ext cx="3873500" cy="38735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Metropolis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84711" y="4937780"/>
            <a:ext cx="387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36 hours</a:t>
            </a:r>
          </a:p>
          <a:p>
            <a:r>
              <a:rPr lang="en-US" sz="1400" dirty="0" smtClean="0"/>
              <a:t>Mutations acceptance rate &lt; 2%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8144" y="4937780"/>
            <a:ext cx="387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 hour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Photograph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Rendering </a:t>
            </a:r>
            <a:r>
              <a:rPr lang="en-US" dirty="0" smtClean="0"/>
              <a:t>(bidirectional </a:t>
            </a:r>
            <a:r>
              <a:rPr lang="en-US" dirty="0"/>
              <a:t>path </a:t>
            </a:r>
            <a:r>
              <a:rPr lang="en-US" dirty="0" smtClean="0"/>
              <a:t>tracing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981411"/>
            <a:ext cx="4344988" cy="3085677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025" y="1979178"/>
            <a:ext cx="4346575" cy="3090143"/>
          </a:xfrm>
        </p:spPr>
      </p:pic>
      <p:sp>
        <p:nvSpPr>
          <p:cNvPr id="14" name="TextBox 13"/>
          <p:cNvSpPr txBox="1"/>
          <p:nvPr/>
        </p:nvSpPr>
        <p:spPr>
          <a:xfrm>
            <a:off x="4645024" y="4759311"/>
            <a:ext cx="4346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Rendering </a:t>
            </a:r>
            <a:r>
              <a:rPr lang="en-US" sz="1400" dirty="0"/>
              <a:t>time: </a:t>
            </a:r>
            <a:r>
              <a:rPr lang="en-US" sz="1400" dirty="0" smtClean="0"/>
              <a:t>one CPU core-year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Previous work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Case study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3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23</a:t>
            </a:fld>
            <a:endParaRPr kumimoji="0"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882046"/>
              </p:ext>
            </p:extLst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762000" y="4152900"/>
            <a:ext cx="2913729" cy="1219200"/>
            <a:chOff x="1219200" y="4076700"/>
            <a:chExt cx="3277945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219200" y="4076700"/>
              <a:ext cx="1371600" cy="1371600"/>
              <a:chOff x="6400800" y="1039989"/>
              <a:chExt cx="1371600" cy="13716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10399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3200" y="11805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5600" y="1321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8000" y="149718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800" y="4190328"/>
              <a:ext cx="1144345" cy="1144345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743200" y="4610100"/>
              <a:ext cx="5334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104900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33500"/>
            <a:ext cx="1524000" cy="1524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0" y="4381500"/>
            <a:ext cx="2267871" cy="914400"/>
            <a:chOff x="4572000" y="4673600"/>
            <a:chExt cx="2267871" cy="9144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46736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5471" y="4673600"/>
              <a:ext cx="914400" cy="914400"/>
            </a:xfrm>
            <a:prstGeom prst="rect">
              <a:avLst/>
            </a:prstGeom>
          </p:spPr>
        </p:pic>
        <p:sp>
          <p:nvSpPr>
            <p:cNvPr id="26" name="Plus 25"/>
            <p:cNvSpPr/>
            <p:nvPr/>
          </p:nvSpPr>
          <p:spPr>
            <a:xfrm>
              <a:off x="5545139" y="4940300"/>
              <a:ext cx="381000" cy="3810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5832" y="1141358"/>
            <a:ext cx="2775801" cy="1106542"/>
            <a:chOff x="609600" y="3238500"/>
            <a:chExt cx="3204392" cy="1277395"/>
          </a:xfrm>
        </p:grpSpPr>
        <p:sp>
          <p:nvSpPr>
            <p:cNvPr id="93" name="Rounded Rectangle 9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5" name="Right Arrow 94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98" name="Group 97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147" name="Straight Arrow Connector 146"/>
                <p:cNvCxnSpPr>
                  <a:stCxn id="153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endCxn id="152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endCxn id="152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53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53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Freeform 151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140" name="Straight Arrow Connector 139"/>
                <p:cNvCxnSpPr>
                  <a:stCxn id="146" idx="0"/>
                  <a:endCxn id="1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33" name="Straight Arrow Connector 132"/>
                <p:cNvCxnSpPr>
                  <a:stCxn id="139" idx="0"/>
                  <a:endCxn id="138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 137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26" name="Straight Arrow Connector 125"/>
                <p:cNvCxnSpPr>
                  <a:stCxn id="132" idx="0"/>
                  <a:endCxn id="13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19" name="Straight Arrow Connector 118"/>
                <p:cNvCxnSpPr>
                  <a:stCxn id="125" idx="0"/>
                  <a:endCxn id="1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/>
                <p:cNvCxnSpPr>
                  <a:endCxn id="1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endCxn id="1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25" idx="6"/>
                  <a:endCxn id="1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>
                  <a:stCxn id="1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reeform 1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112" name="Straight Arrow Connector 111"/>
                <p:cNvCxnSpPr>
                  <a:stCxn id="118" idx="0"/>
                  <a:endCxn id="117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endCxn id="117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endCxn id="117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Freeform 116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05" name="Straight Arrow Connector 104"/>
                <p:cNvCxnSpPr>
                  <a:stCxn id="111" idx="0"/>
                  <a:endCxn id="11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endCxn id="11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11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111" idx="6"/>
                  <a:endCxn id="11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1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82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24</a:t>
            </a:fld>
            <a:endParaRPr kumimoji="0"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882046"/>
              </p:ext>
            </p:extLst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762000" y="4152900"/>
            <a:ext cx="2913729" cy="1219200"/>
            <a:chOff x="1219200" y="4076700"/>
            <a:chExt cx="3277945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219200" y="4076700"/>
              <a:ext cx="1371600" cy="1371600"/>
              <a:chOff x="6400800" y="1039989"/>
              <a:chExt cx="1371600" cy="13716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10399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3200" y="11805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5600" y="1321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8000" y="149718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800" y="4190328"/>
              <a:ext cx="1144345" cy="1144345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743200" y="4610100"/>
              <a:ext cx="5334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104900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33500"/>
            <a:ext cx="1524000" cy="1524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0" y="4381500"/>
            <a:ext cx="2267871" cy="914400"/>
            <a:chOff x="4572000" y="4673600"/>
            <a:chExt cx="2267871" cy="9144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46736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5471" y="4673600"/>
              <a:ext cx="914400" cy="914400"/>
            </a:xfrm>
            <a:prstGeom prst="rect">
              <a:avLst/>
            </a:prstGeom>
          </p:spPr>
        </p:pic>
        <p:sp>
          <p:nvSpPr>
            <p:cNvPr id="26" name="Plus 25"/>
            <p:cNvSpPr/>
            <p:nvPr/>
          </p:nvSpPr>
          <p:spPr>
            <a:xfrm>
              <a:off x="5545139" y="4940300"/>
              <a:ext cx="381000" cy="3810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5832" y="1141358"/>
            <a:ext cx="2775801" cy="1106542"/>
            <a:chOff x="609600" y="3238500"/>
            <a:chExt cx="3204392" cy="1277395"/>
          </a:xfrm>
        </p:grpSpPr>
        <p:sp>
          <p:nvSpPr>
            <p:cNvPr id="93" name="Rounded Rectangle 9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5" name="Right Arrow 94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98" name="Group 97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147" name="Straight Arrow Connector 146"/>
                <p:cNvCxnSpPr>
                  <a:stCxn id="153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endCxn id="152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endCxn id="152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53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53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Freeform 151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140" name="Straight Arrow Connector 139"/>
                <p:cNvCxnSpPr>
                  <a:stCxn id="146" idx="0"/>
                  <a:endCxn id="1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33" name="Straight Arrow Connector 132"/>
                <p:cNvCxnSpPr>
                  <a:stCxn id="139" idx="0"/>
                  <a:endCxn id="138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 137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26" name="Straight Arrow Connector 125"/>
                <p:cNvCxnSpPr>
                  <a:stCxn id="132" idx="0"/>
                  <a:endCxn id="13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19" name="Straight Arrow Connector 118"/>
                <p:cNvCxnSpPr>
                  <a:stCxn id="125" idx="0"/>
                  <a:endCxn id="1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/>
                <p:cNvCxnSpPr>
                  <a:endCxn id="1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endCxn id="1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25" idx="6"/>
                  <a:endCxn id="1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>
                  <a:stCxn id="1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reeform 1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112" name="Straight Arrow Connector 111"/>
                <p:cNvCxnSpPr>
                  <a:stCxn id="118" idx="0"/>
                  <a:endCxn id="117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endCxn id="117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endCxn id="117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Freeform 116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05" name="Straight Arrow Connector 104"/>
                <p:cNvCxnSpPr>
                  <a:stCxn id="111" idx="0"/>
                  <a:endCxn id="11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endCxn id="11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11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111" idx="6"/>
                  <a:endCxn id="11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1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>
          <a:xfrm>
            <a:off x="457200" y="4000500"/>
            <a:ext cx="3352800" cy="1524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028700"/>
            <a:ext cx="4495800" cy="44196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1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Unsuccessful approaches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2313" y="518583"/>
            <a:ext cx="7772400" cy="1957917"/>
          </a:xfrm>
        </p:spPr>
        <p:txBody>
          <a:bodyPr>
            <a:normAutofit fontScale="92500" lnSpcReduction="20000"/>
          </a:bodyPr>
          <a:lstStyle/>
          <a:p>
            <a:pPr indent="3597275"/>
            <a:r>
              <a:rPr lang="en-US" dirty="0" err="1">
                <a:latin typeface="Lucida Bright" panose="02040602050505020304" pitchFamily="18" charset="0"/>
              </a:rPr>
              <a:t>'Tis</a:t>
            </a:r>
            <a:r>
              <a:rPr lang="en-US" dirty="0">
                <a:latin typeface="Lucida Bright" panose="02040602050505020304" pitchFamily="18" charset="0"/>
              </a:rPr>
              <a:t> a lesson you should heed:</a:t>
            </a:r>
          </a:p>
          <a:p>
            <a:pPr indent="3597275"/>
            <a:r>
              <a:rPr lang="en-US" dirty="0">
                <a:latin typeface="Lucida Bright" panose="02040602050505020304" pitchFamily="18" charset="0"/>
              </a:rPr>
              <a:t>Try, try, try again.</a:t>
            </a:r>
          </a:p>
          <a:p>
            <a:pPr indent="3597275"/>
            <a:r>
              <a:rPr lang="en-US" dirty="0">
                <a:latin typeface="Lucida Bright" panose="02040602050505020304" pitchFamily="18" charset="0"/>
              </a:rPr>
              <a:t>If at first you don't succeed,</a:t>
            </a:r>
          </a:p>
          <a:p>
            <a:pPr indent="3597275"/>
            <a:r>
              <a:rPr lang="en-US" dirty="0">
                <a:latin typeface="Lucida Bright" panose="02040602050505020304" pitchFamily="18" charset="0"/>
              </a:rPr>
              <a:t>Try, try, try again</a:t>
            </a:r>
            <a:r>
              <a:rPr lang="en-US" dirty="0" smtClean="0">
                <a:latin typeface="Lucida Bright" panose="02040602050505020304" pitchFamily="18" charset="0"/>
              </a:rPr>
              <a:t>.</a:t>
            </a:r>
          </a:p>
          <a:p>
            <a:pPr indent="3597275"/>
            <a:endParaRPr lang="en-US" dirty="0" smtClean="0">
              <a:latin typeface="Lucida Bright" panose="02040602050505020304" pitchFamily="18" charset="0"/>
            </a:endParaRPr>
          </a:p>
          <a:p>
            <a:pPr indent="3597275"/>
            <a:r>
              <a:rPr lang="en-US" sz="1500" dirty="0" smtClean="0">
                <a:latin typeface="Lucida Bright" panose="02040602050505020304" pitchFamily="18" charset="0"/>
              </a:rPr>
              <a:t>Thomas H. Parker. </a:t>
            </a:r>
            <a:r>
              <a:rPr lang="en-US" sz="1500" i="1" dirty="0" smtClean="0">
                <a:latin typeface="Lucida Bright" panose="02040602050505020304" pitchFamily="18" charset="0"/>
              </a:rPr>
              <a:t>The Teachers Manual.</a:t>
            </a:r>
            <a:endParaRPr lang="en-US" sz="1500" dirty="0">
              <a:latin typeface="Lucida Bright" panose="02040602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301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photon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26</a:t>
            </a:fld>
            <a:endParaRPr kumimoji="0"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39115" y="1104901"/>
            <a:ext cx="5199685" cy="4483100"/>
            <a:chOff x="914400" y="76200"/>
            <a:chExt cx="7437120" cy="6412188"/>
          </a:xfrm>
        </p:grpSpPr>
        <p:pic>
          <p:nvPicPr>
            <p:cNvPr id="5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86000" y="4572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6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86000" y="16764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7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86000" y="28956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8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86000" y="41148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9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86000" y="53340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0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05200" y="4572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1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05200" y="16764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2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05200" y="28956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3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05200" y="41148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4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05200" y="53340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5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4400" y="4572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6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4400" y="16764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7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4400" y="28956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8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4400" y="41148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19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4400" y="53340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0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943600" y="4572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1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943600" y="16764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2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943600" y="28956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3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943600" y="41148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4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943600" y="53340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5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62800" y="4572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6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62800" y="16764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7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62800" y="28956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8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62800" y="4114815"/>
              <a:ext cx="1066800" cy="1154373"/>
            </a:xfrm>
            <a:prstGeom prst="rect">
              <a:avLst/>
            </a:prstGeom>
            <a:noFill/>
          </p:spPr>
        </p:pic>
        <p:pic>
          <p:nvPicPr>
            <p:cNvPr id="29" name="Picture 4" descr="C:\Users\edgar\Documents\PhD\Projects\Luminaires\Tests\Chandelier reduced, photon radius\png\chand_reduced-16x-lambda_0.8-1e+04_photons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62800" y="5334015"/>
              <a:ext cx="1066800" cy="1154373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2286000" y="76200"/>
              <a:ext cx="1066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l-GR" dirty="0"/>
                <a:t>λ</a:t>
              </a:r>
              <a:r>
                <a:rPr lang="en-US" dirty="0"/>
                <a:t> = 0.8</a:t>
              </a:r>
              <a:endParaRPr lang="el-GR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76200"/>
              <a:ext cx="1066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l-GR" dirty="0"/>
                <a:t>λ</a:t>
              </a:r>
              <a:r>
                <a:rPr lang="en-US" dirty="0"/>
                <a:t> = 4</a:t>
              </a:r>
              <a:endParaRPr lang="el-GR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24400" y="76200"/>
              <a:ext cx="1066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l-GR" dirty="0"/>
                <a:t>λ</a:t>
              </a:r>
              <a:r>
                <a:rPr lang="en-US" dirty="0"/>
                <a:t> = 20</a:t>
              </a:r>
              <a:endParaRPr lang="el-G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13120" y="76200"/>
              <a:ext cx="1219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l-GR" dirty="0"/>
                <a:t>λ</a:t>
              </a:r>
              <a:r>
                <a:rPr lang="en-US" dirty="0"/>
                <a:t> = 100</a:t>
              </a:r>
              <a:endParaRPr lang="el-GR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2800" y="76200"/>
              <a:ext cx="11887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l-GR" dirty="0"/>
                <a:t>λ</a:t>
              </a:r>
              <a:r>
                <a:rPr lang="en-US" dirty="0"/>
                <a:t> = 500</a:t>
              </a:r>
              <a:endParaRPr lang="el-GR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656547"/>
              <a:ext cx="1371600" cy="8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1e4 photons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4400" y="1875747"/>
              <a:ext cx="1371600" cy="8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dirty="0"/>
                <a:t>1e5 photons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4400" y="3094948"/>
              <a:ext cx="1371600" cy="8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dirty="0"/>
                <a:t>1e6 photons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4400" y="4314148"/>
              <a:ext cx="1371600" cy="8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dirty="0"/>
                <a:t>1e7 photons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4400" y="5533348"/>
              <a:ext cx="1371600" cy="83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dirty="0"/>
                <a:t>1e8 photons</a:t>
              </a:r>
            </a:p>
          </p:txBody>
        </p:sp>
      </p:grpSp>
      <p:pic>
        <p:nvPicPr>
          <p:cNvPr id="41" name="Content Placeholder 7" descr="5-bidir-64Ki.PNG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199" y="1371289"/>
            <a:ext cx="2963135" cy="342098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282166" y="47625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185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4" y="1587500"/>
            <a:ext cx="3873500" cy="38735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1,000 glossy VPLs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27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VPLs with arbitrary BRDF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4" y="1587500"/>
            <a:ext cx="3873500" cy="38735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10,000 glossy VPLs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28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VPLs with arbitrary BRDF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</p:spPr>
      </p:pic>
    </p:spTree>
    <p:extLst>
      <p:ext uri="{BB962C8B-B14F-4D97-AF65-F5344CB8AC3E}">
        <p14:creationId xmlns:p14="http://schemas.microsoft.com/office/powerpoint/2010/main" val="3303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44" y="1587500"/>
            <a:ext cx="3873500" cy="38735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1,000,000 glossy VPLs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29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VPLs with arbitrary BRDF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</p:spPr>
      </p:pic>
    </p:spTree>
    <p:extLst>
      <p:ext uri="{BB962C8B-B14F-4D97-AF65-F5344CB8AC3E}">
        <p14:creationId xmlns:p14="http://schemas.microsoft.com/office/powerpoint/2010/main" val="24935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C:\Users\edgar\Documents\PhD\Projects\Luminaires\Examples\NYTimes\13karzaispan-cnd-article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095500"/>
            <a:ext cx="3810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9" name="Picture 5" descr="C:\Users\edgar\Documents\PhD\Projects\Luminaires\Examples\Chihuly\721511843_2009022309422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1079500"/>
            <a:ext cx="3175000" cy="4233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edgar\Documents\PhD\Projects\Luminaires\Examples\NYTimes\20100611-yemen-slide-QZTM-slid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77964" y="1164167"/>
            <a:ext cx="3808236" cy="3068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5694" y="4227023"/>
            <a:ext cx="203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[Simon Norfolk, 2010]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959894" y="5143500"/>
            <a:ext cx="203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[Dough Mills, 2010]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233028"/>
            <a:ext cx="203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[DHC Interiors]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Directionally-varying light sources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71700" y="1714500"/>
            <a:ext cx="4800600" cy="1913706"/>
            <a:chOff x="609600" y="3238500"/>
            <a:chExt cx="3204392" cy="1277395"/>
          </a:xfrm>
        </p:grpSpPr>
        <p:sp>
          <p:nvSpPr>
            <p:cNvPr id="23" name="Rounded Rectangle 2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26" name="Right Arrow 25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29" name="Group 28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78" name="Straight Arrow Connector 77"/>
                <p:cNvCxnSpPr>
                  <a:stCxn id="84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endCxn id="83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>
                  <a:endCxn id="83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>
                  <a:stCxn id="84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84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Freeform 82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71" name="Straight Arrow Connector 70"/>
                <p:cNvCxnSpPr>
                  <a:stCxn id="77" idx="0"/>
                  <a:endCxn id="76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>
                  <a:stCxn id="77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77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Freeform 75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64" name="Straight Arrow Connector 63"/>
                <p:cNvCxnSpPr>
                  <a:stCxn id="70" idx="0"/>
                  <a:endCxn id="69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>
                  <a:stCxn id="70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stCxn id="70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68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57" name="Straight Arrow Connector 56"/>
                <p:cNvCxnSpPr>
                  <a:stCxn id="63" idx="0"/>
                  <a:endCxn id="62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>
                  <a:stCxn id="63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>
                  <a:stCxn id="63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Freeform 61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50" name="Straight Arrow Connector 49"/>
                <p:cNvCxnSpPr>
                  <a:stCxn id="56" idx="0"/>
                  <a:endCxn id="55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>
                  <a:endCxn id="55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>
                  <a:endCxn id="55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>
                  <a:stCxn id="56" idx="6"/>
                  <a:endCxn id="55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56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Freeform 54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43" name="Straight Arrow Connector 42"/>
                <p:cNvCxnSpPr>
                  <a:stCxn id="49" idx="0"/>
                  <a:endCxn id="48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>
                  <a:endCxn id="48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endCxn id="48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>
                  <a:stCxn id="4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Freeform 47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36" name="Straight Arrow Connector 35"/>
                <p:cNvCxnSpPr>
                  <a:stCxn id="42" idx="0"/>
                  <a:endCxn id="41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>
                  <a:endCxn id="41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>
                  <a:endCxn id="41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>
                  <a:stCxn id="42" idx="6"/>
                  <a:endCxn id="41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42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Freeform 40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85" name="Picture 4" descr="C:\Users\edgar\Documents\PhD\Projects\Luminaires\Mathematica\Clusters-4k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1700" y="3771900"/>
            <a:ext cx="1828800" cy="17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C:\Users\edgar\Documents\PhD\Projects\Luminaires\Mathematica\Clusters-1k.e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0" y="3771900"/>
            <a:ext cx="1828800" cy="17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400" y="41529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100s of millions of outgoing particles</a:t>
            </a:r>
          </a:p>
          <a:p>
            <a:pPr algn="r"/>
            <a:r>
              <a:rPr lang="en-US" dirty="0" smtClean="0"/>
              <a:t>(</a:t>
            </a:r>
            <a:r>
              <a:rPr lang="en-US" i="1" dirty="0" smtClean="0"/>
              <a:t>alias</a:t>
            </a:r>
            <a:r>
              <a:rPr lang="en-US" dirty="0"/>
              <a:t> </a:t>
            </a:r>
            <a:r>
              <a:rPr lang="en-US" dirty="0" err="1" smtClean="0"/>
              <a:t>rayset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010400" y="41529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Hundreds of point 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352344"/>
              </p:ext>
            </p:extLst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31</a:t>
            </a:fld>
            <a:endParaRPr kumimoji="0"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8999" y="122277"/>
            <a:ext cx="1719223" cy="685349"/>
            <a:chOff x="609600" y="3238500"/>
            <a:chExt cx="3204392" cy="1277395"/>
          </a:xfrm>
        </p:grpSpPr>
        <p:sp>
          <p:nvSpPr>
            <p:cNvPr id="7" name="Rounded Rectangle 6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12" name="Group 11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61" name="Straight Arrow Connector 60"/>
                <p:cNvCxnSpPr>
                  <a:stCxn id="67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>
                  <a:endCxn id="66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>
                  <a:endCxn id="66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>
                  <a:stCxn id="67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>
                  <a:stCxn id="67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Freeform 65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54" name="Straight Arrow Connector 53"/>
                <p:cNvCxnSpPr>
                  <a:stCxn id="60" idx="0"/>
                  <a:endCxn id="59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stCxn id="60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>
                  <a:stCxn id="60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Freeform 58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47" name="Straight Arrow Connector 46"/>
                <p:cNvCxnSpPr>
                  <a:stCxn id="53" idx="0"/>
                  <a:endCxn id="52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>
                  <a:stCxn id="53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>
                  <a:stCxn id="53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Freeform 51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40" name="Straight Arrow Connector 39"/>
                <p:cNvCxnSpPr>
                  <a:stCxn id="46" idx="0"/>
                  <a:endCxn id="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stCxn id="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>
                  <a:stCxn id="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Freeform 44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33" name="Straight Arrow Connector 32"/>
                <p:cNvCxnSpPr>
                  <a:stCxn id="39" idx="0"/>
                  <a:endCxn id="38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>
                  <a:endCxn id="38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>
                  <a:endCxn id="38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>
                  <a:stCxn id="39" idx="6"/>
                  <a:endCxn id="38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>
                  <a:stCxn id="39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Freeform 37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26" name="Straight Arrow Connector 25"/>
                <p:cNvCxnSpPr>
                  <a:stCxn id="32" idx="0"/>
                  <a:endCxn id="31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endCxn id="31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endCxn id="31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stCxn id="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Freeform 30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9" name="Straight Arrow Connector 18"/>
                <p:cNvCxnSpPr>
                  <a:stCxn id="25" idx="0"/>
                  <a:endCxn id="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endCxn id="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endCxn id="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stCxn id="25" idx="6"/>
                  <a:endCxn id="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Freeform 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5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sources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place the point-sources?</a:t>
            </a:r>
          </a:p>
          <a:p>
            <a:pPr lvl="1"/>
            <a:r>
              <a:rPr lang="en-US" dirty="0" smtClean="0"/>
              <a:t>On convex hull (</a:t>
            </a:r>
            <a:r>
              <a:rPr lang="en-US" i="1" dirty="0" smtClean="0"/>
              <a:t>a priori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Determined by the particles (</a:t>
            </a:r>
            <a:r>
              <a:rPr lang="en-US" i="1" dirty="0" smtClean="0"/>
              <a:t>a posteriori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Which clustering metric to use?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Position &amp; direction</a:t>
            </a:r>
          </a:p>
          <a:p>
            <a:pPr lvl="1"/>
            <a:r>
              <a:rPr lang="en-US" dirty="0" smtClean="0"/>
              <a:t>Great-circle distance</a:t>
            </a:r>
          </a:p>
          <a:p>
            <a:pPr lvl="1"/>
            <a:r>
              <a:rPr lang="en-US" dirty="0" smtClean="0"/>
              <a:t>Ray-line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781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Convex hull + ray-line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33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sources placement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Convex hull + great circle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34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sources placement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K-means + position &amp; direction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35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sources placement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sources generation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495227"/>
              </p:ext>
            </p:extLst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36</a:t>
            </a:fld>
            <a:endParaRPr kumimoji="0"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238999" y="122277"/>
            <a:ext cx="1719223" cy="685349"/>
            <a:chOff x="609600" y="3238500"/>
            <a:chExt cx="3204392" cy="1277395"/>
          </a:xfrm>
        </p:grpSpPr>
        <p:sp>
          <p:nvSpPr>
            <p:cNvPr id="8" name="Rounded Rectangle 7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14" name="Group 13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63" name="Straight Arrow Connector 62"/>
                <p:cNvCxnSpPr>
                  <a:stCxn id="69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>
                  <a:endCxn id="68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>
                  <a:endCxn id="68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>
                  <a:stCxn id="69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>
                  <a:stCxn id="69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Freeform 67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56" name="Straight Arrow Connector 55"/>
                <p:cNvCxnSpPr>
                  <a:stCxn id="62" idx="0"/>
                  <a:endCxn id="6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>
                  <a:stCxn id="6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>
                  <a:stCxn id="6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Freeform 60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49" name="Straight Arrow Connector 48"/>
                <p:cNvCxnSpPr>
                  <a:stCxn id="55" idx="0"/>
                  <a:endCxn id="54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>
                  <a:stCxn id="55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>
                  <a:stCxn id="55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Freeform 53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42" name="Straight Arrow Connector 41"/>
                <p:cNvCxnSpPr>
                  <a:stCxn id="48" idx="0"/>
                  <a:endCxn id="47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stCxn id="4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>
                  <a:stCxn id="4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Freeform 46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35" name="Straight Arrow Connector 34"/>
                <p:cNvCxnSpPr>
                  <a:stCxn id="41" idx="0"/>
                  <a:endCxn id="4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>
                  <a:endCxn id="4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>
                  <a:endCxn id="4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>
                  <a:stCxn id="41" idx="6"/>
                  <a:endCxn id="4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>
                  <a:stCxn id="4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eform 3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28" name="Straight Arrow Connector 27"/>
                <p:cNvCxnSpPr>
                  <a:stCxn id="34" idx="0"/>
                  <a:endCxn id="33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endCxn id="33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endCxn id="33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>
                  <a:stCxn id="34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>
                  <a:stCxn id="34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Freeform 32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21" name="Straight Arrow Connector 20"/>
                <p:cNvCxnSpPr>
                  <a:stCxn id="27" idx="0"/>
                  <a:endCxn id="26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endCxn id="26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endCxn id="26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27" idx="6"/>
                  <a:endCxn id="26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>
                  <a:stCxn id="27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Freeform 25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3695700"/>
            <a:ext cx="13716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8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37</a:t>
            </a:fld>
            <a:endParaRPr kumimoji="0"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762000" y="4152900"/>
            <a:ext cx="2913729" cy="1219200"/>
            <a:chOff x="1219200" y="4076700"/>
            <a:chExt cx="3277945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219200" y="4076700"/>
              <a:ext cx="1371600" cy="1371600"/>
              <a:chOff x="6400800" y="1039989"/>
              <a:chExt cx="1371600" cy="13716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10399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3200" y="11805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5600" y="1321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8000" y="149718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800" y="4190328"/>
              <a:ext cx="1144345" cy="1144345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743200" y="4610100"/>
              <a:ext cx="5334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104900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33500"/>
            <a:ext cx="1524000" cy="1524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0" y="4381500"/>
            <a:ext cx="2267871" cy="914400"/>
            <a:chOff x="4572000" y="4673600"/>
            <a:chExt cx="2267871" cy="9144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46736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5471" y="4673600"/>
              <a:ext cx="914400" cy="914400"/>
            </a:xfrm>
            <a:prstGeom prst="rect">
              <a:avLst/>
            </a:prstGeom>
          </p:spPr>
        </p:pic>
        <p:sp>
          <p:nvSpPr>
            <p:cNvPr id="26" name="Plus 25"/>
            <p:cNvSpPr/>
            <p:nvPr/>
          </p:nvSpPr>
          <p:spPr>
            <a:xfrm>
              <a:off x="5545139" y="4940300"/>
              <a:ext cx="381000" cy="3810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5832" y="1141358"/>
            <a:ext cx="2775801" cy="1106542"/>
            <a:chOff x="609600" y="3238500"/>
            <a:chExt cx="3204392" cy="1277395"/>
          </a:xfrm>
        </p:grpSpPr>
        <p:sp>
          <p:nvSpPr>
            <p:cNvPr id="93" name="Rounded Rectangle 9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5" name="Right Arrow 94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98" name="Group 97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147" name="Straight Arrow Connector 146"/>
                <p:cNvCxnSpPr>
                  <a:stCxn id="153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endCxn id="152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endCxn id="152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53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53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Freeform 151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140" name="Straight Arrow Connector 139"/>
                <p:cNvCxnSpPr>
                  <a:stCxn id="146" idx="0"/>
                  <a:endCxn id="1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33" name="Straight Arrow Connector 132"/>
                <p:cNvCxnSpPr>
                  <a:stCxn id="139" idx="0"/>
                  <a:endCxn id="138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 137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26" name="Straight Arrow Connector 125"/>
                <p:cNvCxnSpPr>
                  <a:stCxn id="132" idx="0"/>
                  <a:endCxn id="13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19" name="Straight Arrow Connector 118"/>
                <p:cNvCxnSpPr>
                  <a:stCxn id="125" idx="0"/>
                  <a:endCxn id="1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/>
                <p:cNvCxnSpPr>
                  <a:endCxn id="1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endCxn id="1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25" idx="6"/>
                  <a:endCxn id="1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>
                  <a:stCxn id="1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reeform 1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112" name="Straight Arrow Connector 111"/>
                <p:cNvCxnSpPr>
                  <a:stCxn id="118" idx="0"/>
                  <a:endCxn id="117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endCxn id="117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endCxn id="117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Freeform 116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05" name="Straight Arrow Connector 104"/>
                <p:cNvCxnSpPr>
                  <a:stCxn id="111" idx="0"/>
                  <a:endCxn id="11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endCxn id="11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11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111" idx="6"/>
                  <a:endCxn id="11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1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Rectangle 4"/>
          <p:cNvSpPr/>
          <p:nvPr/>
        </p:nvSpPr>
        <p:spPr>
          <a:xfrm>
            <a:off x="4572000" y="1028700"/>
            <a:ext cx="4495800" cy="44196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38</a:t>
            </a:fld>
            <a:endParaRPr kumimoji="0"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762000" y="4152900"/>
            <a:ext cx="2913729" cy="1219200"/>
            <a:chOff x="1219200" y="4076700"/>
            <a:chExt cx="3277945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219200" y="4076700"/>
              <a:ext cx="1371600" cy="1371600"/>
              <a:chOff x="6400800" y="1039989"/>
              <a:chExt cx="1371600" cy="13716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10399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3200" y="11805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5600" y="1321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8000" y="149718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800" y="4190328"/>
              <a:ext cx="1144345" cy="1144345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743200" y="4610100"/>
              <a:ext cx="5334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104900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33500"/>
            <a:ext cx="1524000" cy="1524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0" y="4381500"/>
            <a:ext cx="2267871" cy="914400"/>
            <a:chOff x="4572000" y="4673600"/>
            <a:chExt cx="2267871" cy="9144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46736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5471" y="4673600"/>
              <a:ext cx="914400" cy="914400"/>
            </a:xfrm>
            <a:prstGeom prst="rect">
              <a:avLst/>
            </a:prstGeom>
          </p:spPr>
        </p:pic>
        <p:sp>
          <p:nvSpPr>
            <p:cNvPr id="26" name="Plus 25"/>
            <p:cNvSpPr/>
            <p:nvPr/>
          </p:nvSpPr>
          <p:spPr>
            <a:xfrm>
              <a:off x="5545139" y="4940300"/>
              <a:ext cx="381000" cy="3810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5832" y="1141358"/>
            <a:ext cx="2775801" cy="1106542"/>
            <a:chOff x="609600" y="3238500"/>
            <a:chExt cx="3204392" cy="1277395"/>
          </a:xfrm>
        </p:grpSpPr>
        <p:sp>
          <p:nvSpPr>
            <p:cNvPr id="93" name="Rounded Rectangle 9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5" name="Right Arrow 94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98" name="Group 97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147" name="Straight Arrow Connector 146"/>
                <p:cNvCxnSpPr>
                  <a:stCxn id="153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endCxn id="152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endCxn id="152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53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53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Freeform 151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140" name="Straight Arrow Connector 139"/>
                <p:cNvCxnSpPr>
                  <a:stCxn id="146" idx="0"/>
                  <a:endCxn id="1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33" name="Straight Arrow Connector 132"/>
                <p:cNvCxnSpPr>
                  <a:stCxn id="139" idx="0"/>
                  <a:endCxn id="138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 137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26" name="Straight Arrow Connector 125"/>
                <p:cNvCxnSpPr>
                  <a:stCxn id="132" idx="0"/>
                  <a:endCxn id="13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19" name="Straight Arrow Connector 118"/>
                <p:cNvCxnSpPr>
                  <a:stCxn id="125" idx="0"/>
                  <a:endCxn id="1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/>
                <p:cNvCxnSpPr>
                  <a:endCxn id="1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endCxn id="1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25" idx="6"/>
                  <a:endCxn id="1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>
                  <a:stCxn id="1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reeform 1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112" name="Straight Arrow Connector 111"/>
                <p:cNvCxnSpPr>
                  <a:stCxn id="118" idx="0"/>
                  <a:endCxn id="117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endCxn id="117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endCxn id="117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Freeform 116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05" name="Straight Arrow Connector 104"/>
                <p:cNvCxnSpPr>
                  <a:stCxn id="111" idx="0"/>
                  <a:endCxn id="11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endCxn id="11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11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111" idx="6"/>
                  <a:endCxn id="11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1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>
          <a:xfrm>
            <a:off x="76199" y="1028700"/>
            <a:ext cx="4437061" cy="44958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39</a:t>
            </a:fld>
            <a:endParaRPr kumimoji="0"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762000" y="4152900"/>
            <a:ext cx="2913729" cy="1219200"/>
            <a:chOff x="1219200" y="4076700"/>
            <a:chExt cx="3277945" cy="1371600"/>
          </a:xfrm>
        </p:grpSpPr>
        <p:grpSp>
          <p:nvGrpSpPr>
            <p:cNvPr id="17" name="Group 16"/>
            <p:cNvGrpSpPr/>
            <p:nvPr/>
          </p:nvGrpSpPr>
          <p:grpSpPr>
            <a:xfrm>
              <a:off x="1219200" y="4076700"/>
              <a:ext cx="1371600" cy="1371600"/>
              <a:chOff x="6400800" y="1039989"/>
              <a:chExt cx="1371600" cy="13716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10399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53200" y="11805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5600" y="13210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8000" y="149718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800" y="4190328"/>
              <a:ext cx="1144345" cy="1144345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>
              <a:off x="2743200" y="4610100"/>
              <a:ext cx="5334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104900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33500"/>
            <a:ext cx="1524000" cy="15240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0" y="4381500"/>
            <a:ext cx="2267871" cy="914400"/>
            <a:chOff x="4572000" y="4673600"/>
            <a:chExt cx="2267871" cy="9144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467360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5471" y="4673600"/>
              <a:ext cx="914400" cy="914400"/>
            </a:xfrm>
            <a:prstGeom prst="rect">
              <a:avLst/>
            </a:prstGeom>
          </p:spPr>
        </p:pic>
        <p:sp>
          <p:nvSpPr>
            <p:cNvPr id="26" name="Plus 25"/>
            <p:cNvSpPr/>
            <p:nvPr/>
          </p:nvSpPr>
          <p:spPr>
            <a:xfrm>
              <a:off x="5545139" y="4940300"/>
              <a:ext cx="381000" cy="38100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5832" y="1141358"/>
            <a:ext cx="2775801" cy="1106542"/>
            <a:chOff x="609600" y="3238500"/>
            <a:chExt cx="3204392" cy="1277395"/>
          </a:xfrm>
        </p:grpSpPr>
        <p:sp>
          <p:nvSpPr>
            <p:cNvPr id="93" name="Rounded Rectangle 92"/>
            <p:cNvSpPr/>
            <p:nvPr/>
          </p:nvSpPr>
          <p:spPr>
            <a:xfrm>
              <a:off x="609600" y="3238500"/>
              <a:ext cx="3204392" cy="1277395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28002" tIns="64001" rIns="128002" bIns="64001" spcCol="0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8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" y="3363090"/>
              <a:ext cx="1058220" cy="1086473"/>
            </a:xfrm>
            <a:prstGeom prst="rect">
              <a:avLst/>
            </a:prstGeom>
          </p:spPr>
        </p:pic>
        <p:sp>
          <p:nvSpPr>
            <p:cNvPr id="95" name="Right Arrow 94"/>
            <p:cNvSpPr/>
            <p:nvPr/>
          </p:nvSpPr>
          <p:spPr>
            <a:xfrm>
              <a:off x="1972926" y="3810470"/>
              <a:ext cx="464733" cy="265483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590800" y="3334070"/>
              <a:ext cx="1179068" cy="1144513"/>
              <a:chOff x="7155683" y="1522764"/>
              <a:chExt cx="2642639" cy="256519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DDDDDD"/>
                  </a:clrFrom>
                  <a:clrTo>
                    <a:srgbClr val="DDDD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8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3259" y="1522764"/>
                <a:ext cx="2371785" cy="2435107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grpSp>
            <p:nvGrpSpPr>
              <p:cNvPr id="98" name="Group 97"/>
              <p:cNvGrpSpPr/>
              <p:nvPr/>
            </p:nvGrpSpPr>
            <p:grpSpPr>
              <a:xfrm rot="20472006">
                <a:off x="8285934" y="1641162"/>
                <a:ext cx="566880" cy="727303"/>
                <a:chOff x="5682443" y="4089171"/>
                <a:chExt cx="441388" cy="566297"/>
              </a:xfrm>
            </p:grpSpPr>
            <p:cxnSp>
              <p:nvCxnSpPr>
                <p:cNvPr id="147" name="Straight Arrow Connector 146"/>
                <p:cNvCxnSpPr>
                  <a:stCxn id="153" idx="0"/>
                </p:cNvCxnSpPr>
                <p:nvPr/>
              </p:nvCxnSpPr>
              <p:spPr>
                <a:xfrm rot="1127994" flipH="1" flipV="1">
                  <a:off x="5682443" y="4175402"/>
                  <a:ext cx="124481" cy="23804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>
                  <a:endCxn id="152" idx="3"/>
                </p:cNvCxnSpPr>
                <p:nvPr/>
              </p:nvCxnSpPr>
              <p:spPr>
                <a:xfrm rot="1127994" flipV="1">
                  <a:off x="5871220" y="4089171"/>
                  <a:ext cx="34772" cy="3759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endCxn id="152" idx="5"/>
                </p:cNvCxnSpPr>
                <p:nvPr/>
              </p:nvCxnSpPr>
              <p:spPr>
                <a:xfrm rot="1127994" flipV="1">
                  <a:off x="5881697" y="4229991"/>
                  <a:ext cx="101079" cy="26653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>
                  <a:stCxn id="153" idx="6"/>
                </p:cNvCxnSpPr>
                <p:nvPr/>
              </p:nvCxnSpPr>
              <p:spPr>
                <a:xfrm rot="1127994" flipV="1">
                  <a:off x="5851683" y="4441529"/>
                  <a:ext cx="258022" cy="10623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>
                  <a:stCxn id="153" idx="6"/>
                </p:cNvCxnSpPr>
                <p:nvPr/>
              </p:nvCxnSpPr>
              <p:spPr>
                <a:xfrm rot="1127994">
                  <a:off x="5825571" y="4543444"/>
                  <a:ext cx="258022" cy="55814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Freeform 151"/>
                <p:cNvSpPr/>
                <p:nvPr/>
              </p:nvSpPr>
              <p:spPr>
                <a:xfrm>
                  <a:off x="5684448" y="4098431"/>
                  <a:ext cx="439383" cy="557037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70339"/>
                    <a:gd name="connsiteY0" fmla="*/ 490745 h 913067"/>
                    <a:gd name="connsiteX1" fmla="*/ 1553 w 570339"/>
                    <a:gd name="connsiteY1" fmla="*/ 183164 h 913067"/>
                    <a:gd name="connsiteX2" fmla="*/ 114909 w 570339"/>
                    <a:gd name="connsiteY2" fmla="*/ 1796 h 913067"/>
                    <a:gd name="connsiteX3" fmla="*/ 409633 w 570339"/>
                    <a:gd name="connsiteY3" fmla="*/ 92480 h 913067"/>
                    <a:gd name="connsiteX4" fmla="*/ 332086 w 570339"/>
                    <a:gd name="connsiteY4" fmla="*/ 129008 h 913067"/>
                    <a:gd name="connsiteX5" fmla="*/ 356399 w 570339"/>
                    <a:gd name="connsiteY5" fmla="*/ 329267 h 913067"/>
                    <a:gd name="connsiteX6" fmla="*/ 560773 w 570339"/>
                    <a:gd name="connsiteY6" fmla="*/ 364533 h 913067"/>
                    <a:gd name="connsiteX7" fmla="*/ 500317 w 570339"/>
                    <a:gd name="connsiteY7" fmla="*/ 908639 h 913067"/>
                    <a:gd name="connsiteX8" fmla="*/ 182922 w 570339"/>
                    <a:gd name="connsiteY8" fmla="*/ 621472 h 913067"/>
                    <a:gd name="connsiteX9" fmla="*/ 138606 w 570339"/>
                    <a:gd name="connsiteY9" fmla="*/ 612590 h 913067"/>
                    <a:gd name="connsiteX0" fmla="*/ 52548 w 570768"/>
                    <a:gd name="connsiteY0" fmla="*/ 412142 h 834464"/>
                    <a:gd name="connsiteX1" fmla="*/ 1982 w 570768"/>
                    <a:gd name="connsiteY1" fmla="*/ 104561 h 834464"/>
                    <a:gd name="connsiteX2" fmla="*/ 125407 w 570768"/>
                    <a:gd name="connsiteY2" fmla="*/ 6452 h 834464"/>
                    <a:gd name="connsiteX3" fmla="*/ 410062 w 570768"/>
                    <a:gd name="connsiteY3" fmla="*/ 13877 h 834464"/>
                    <a:gd name="connsiteX4" fmla="*/ 332515 w 570768"/>
                    <a:gd name="connsiteY4" fmla="*/ 50405 h 834464"/>
                    <a:gd name="connsiteX5" fmla="*/ 356828 w 570768"/>
                    <a:gd name="connsiteY5" fmla="*/ 250664 h 834464"/>
                    <a:gd name="connsiteX6" fmla="*/ 561202 w 570768"/>
                    <a:gd name="connsiteY6" fmla="*/ 285930 h 834464"/>
                    <a:gd name="connsiteX7" fmla="*/ 500746 w 570768"/>
                    <a:gd name="connsiteY7" fmla="*/ 830036 h 834464"/>
                    <a:gd name="connsiteX8" fmla="*/ 183351 w 570768"/>
                    <a:gd name="connsiteY8" fmla="*/ 542869 h 834464"/>
                    <a:gd name="connsiteX9" fmla="*/ 139035 w 570768"/>
                    <a:gd name="connsiteY9" fmla="*/ 533987 h 834464"/>
                    <a:gd name="connsiteX0" fmla="*/ 52548 w 570768"/>
                    <a:gd name="connsiteY0" fmla="*/ 413204 h 835526"/>
                    <a:gd name="connsiteX1" fmla="*/ 1982 w 570768"/>
                    <a:gd name="connsiteY1" fmla="*/ 105623 h 835526"/>
                    <a:gd name="connsiteX2" fmla="*/ 125407 w 570768"/>
                    <a:gd name="connsiteY2" fmla="*/ 7514 h 835526"/>
                    <a:gd name="connsiteX3" fmla="*/ 410062 w 570768"/>
                    <a:gd name="connsiteY3" fmla="*/ 14939 h 835526"/>
                    <a:gd name="connsiteX4" fmla="*/ 425949 w 570768"/>
                    <a:gd name="connsiteY4" fmla="*/ 80386 h 835526"/>
                    <a:gd name="connsiteX5" fmla="*/ 356828 w 570768"/>
                    <a:gd name="connsiteY5" fmla="*/ 251726 h 835526"/>
                    <a:gd name="connsiteX6" fmla="*/ 561202 w 570768"/>
                    <a:gd name="connsiteY6" fmla="*/ 286992 h 835526"/>
                    <a:gd name="connsiteX7" fmla="*/ 500746 w 570768"/>
                    <a:gd name="connsiteY7" fmla="*/ 831098 h 835526"/>
                    <a:gd name="connsiteX8" fmla="*/ 183351 w 570768"/>
                    <a:gd name="connsiteY8" fmla="*/ 543931 h 835526"/>
                    <a:gd name="connsiteX9" fmla="*/ 139035 w 570768"/>
                    <a:gd name="connsiteY9" fmla="*/ 535049 h 835526"/>
                    <a:gd name="connsiteX0" fmla="*/ 52548 w 565425"/>
                    <a:gd name="connsiteY0" fmla="*/ 413205 h 652202"/>
                    <a:gd name="connsiteX1" fmla="*/ 1982 w 565425"/>
                    <a:gd name="connsiteY1" fmla="*/ 105624 h 652202"/>
                    <a:gd name="connsiteX2" fmla="*/ 125407 w 565425"/>
                    <a:gd name="connsiteY2" fmla="*/ 7515 h 652202"/>
                    <a:gd name="connsiteX3" fmla="*/ 410062 w 565425"/>
                    <a:gd name="connsiteY3" fmla="*/ 14940 h 652202"/>
                    <a:gd name="connsiteX4" fmla="*/ 425949 w 565425"/>
                    <a:gd name="connsiteY4" fmla="*/ 80387 h 652202"/>
                    <a:gd name="connsiteX5" fmla="*/ 356828 w 565425"/>
                    <a:gd name="connsiteY5" fmla="*/ 251727 h 652202"/>
                    <a:gd name="connsiteX6" fmla="*/ 561202 w 565425"/>
                    <a:gd name="connsiteY6" fmla="*/ 286993 h 652202"/>
                    <a:gd name="connsiteX7" fmla="*/ 470146 w 565425"/>
                    <a:gd name="connsiteY7" fmla="*/ 643272 h 652202"/>
                    <a:gd name="connsiteX8" fmla="*/ 183351 w 565425"/>
                    <a:gd name="connsiteY8" fmla="*/ 543932 h 652202"/>
                    <a:gd name="connsiteX9" fmla="*/ 139035 w 565425"/>
                    <a:gd name="connsiteY9" fmla="*/ 535050 h 652202"/>
                    <a:gd name="connsiteX0" fmla="*/ 52548 w 519571"/>
                    <a:gd name="connsiteY0" fmla="*/ 413205 h 646595"/>
                    <a:gd name="connsiteX1" fmla="*/ 1982 w 519571"/>
                    <a:gd name="connsiteY1" fmla="*/ 105624 h 646595"/>
                    <a:gd name="connsiteX2" fmla="*/ 125407 w 519571"/>
                    <a:gd name="connsiteY2" fmla="*/ 7515 h 646595"/>
                    <a:gd name="connsiteX3" fmla="*/ 410062 w 519571"/>
                    <a:gd name="connsiteY3" fmla="*/ 14940 h 646595"/>
                    <a:gd name="connsiteX4" fmla="*/ 425949 w 519571"/>
                    <a:gd name="connsiteY4" fmla="*/ 80387 h 646595"/>
                    <a:gd name="connsiteX5" fmla="*/ 356828 w 519571"/>
                    <a:gd name="connsiteY5" fmla="*/ 251727 h 646595"/>
                    <a:gd name="connsiteX6" fmla="*/ 509226 w 519571"/>
                    <a:gd name="connsiteY6" fmla="*/ 405258 h 646595"/>
                    <a:gd name="connsiteX7" fmla="*/ 470146 w 519571"/>
                    <a:gd name="connsiteY7" fmla="*/ 643272 h 646595"/>
                    <a:gd name="connsiteX8" fmla="*/ 183351 w 519571"/>
                    <a:gd name="connsiteY8" fmla="*/ 543932 h 646595"/>
                    <a:gd name="connsiteX9" fmla="*/ 139035 w 519571"/>
                    <a:gd name="connsiteY9" fmla="*/ 535050 h 646595"/>
                    <a:gd name="connsiteX0" fmla="*/ 52548 w 519570"/>
                    <a:gd name="connsiteY0" fmla="*/ 413205 h 646594"/>
                    <a:gd name="connsiteX1" fmla="*/ 1982 w 519570"/>
                    <a:gd name="connsiteY1" fmla="*/ 105624 h 646594"/>
                    <a:gd name="connsiteX2" fmla="*/ 125407 w 519570"/>
                    <a:gd name="connsiteY2" fmla="*/ 7515 h 646594"/>
                    <a:gd name="connsiteX3" fmla="*/ 410062 w 519570"/>
                    <a:gd name="connsiteY3" fmla="*/ 14940 h 646594"/>
                    <a:gd name="connsiteX4" fmla="*/ 425949 w 519570"/>
                    <a:gd name="connsiteY4" fmla="*/ 80387 h 646594"/>
                    <a:gd name="connsiteX5" fmla="*/ 407278 w 519570"/>
                    <a:gd name="connsiteY5" fmla="*/ 100625 h 646594"/>
                    <a:gd name="connsiteX6" fmla="*/ 356828 w 519570"/>
                    <a:gd name="connsiteY6" fmla="*/ 251727 h 646594"/>
                    <a:gd name="connsiteX7" fmla="*/ 509226 w 519570"/>
                    <a:gd name="connsiteY7" fmla="*/ 405258 h 646594"/>
                    <a:gd name="connsiteX8" fmla="*/ 470146 w 519570"/>
                    <a:gd name="connsiteY8" fmla="*/ 643272 h 646594"/>
                    <a:gd name="connsiteX9" fmla="*/ 183351 w 519570"/>
                    <a:gd name="connsiteY9" fmla="*/ 543932 h 646594"/>
                    <a:gd name="connsiteX10" fmla="*/ 139035 w 519570"/>
                    <a:gd name="connsiteY10" fmla="*/ 535050 h 646594"/>
                    <a:gd name="connsiteX0" fmla="*/ 52548 w 519570"/>
                    <a:gd name="connsiteY0" fmla="*/ 421311 h 654700"/>
                    <a:gd name="connsiteX1" fmla="*/ 1982 w 519570"/>
                    <a:gd name="connsiteY1" fmla="*/ 113730 h 654700"/>
                    <a:gd name="connsiteX2" fmla="*/ 125407 w 519570"/>
                    <a:gd name="connsiteY2" fmla="*/ 15621 h 654700"/>
                    <a:gd name="connsiteX3" fmla="*/ 329792 w 519570"/>
                    <a:gd name="connsiteY3" fmla="*/ 7488 h 654700"/>
                    <a:gd name="connsiteX4" fmla="*/ 425949 w 519570"/>
                    <a:gd name="connsiteY4" fmla="*/ 88493 h 654700"/>
                    <a:gd name="connsiteX5" fmla="*/ 407278 w 519570"/>
                    <a:gd name="connsiteY5" fmla="*/ 108731 h 654700"/>
                    <a:gd name="connsiteX6" fmla="*/ 356828 w 519570"/>
                    <a:gd name="connsiteY6" fmla="*/ 259833 h 654700"/>
                    <a:gd name="connsiteX7" fmla="*/ 509226 w 519570"/>
                    <a:gd name="connsiteY7" fmla="*/ 413364 h 654700"/>
                    <a:gd name="connsiteX8" fmla="*/ 470146 w 519570"/>
                    <a:gd name="connsiteY8" fmla="*/ 651378 h 654700"/>
                    <a:gd name="connsiteX9" fmla="*/ 183351 w 519570"/>
                    <a:gd name="connsiteY9" fmla="*/ 552038 h 654700"/>
                    <a:gd name="connsiteX10" fmla="*/ 139035 w 519570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407278 w 515325"/>
                    <a:gd name="connsiteY5" fmla="*/ 108731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  <a:gd name="connsiteX0" fmla="*/ 52548 w 515325"/>
                    <a:gd name="connsiteY0" fmla="*/ 421311 h 654700"/>
                    <a:gd name="connsiteX1" fmla="*/ 1982 w 515325"/>
                    <a:gd name="connsiteY1" fmla="*/ 113730 h 654700"/>
                    <a:gd name="connsiteX2" fmla="*/ 125407 w 515325"/>
                    <a:gd name="connsiteY2" fmla="*/ 15621 h 654700"/>
                    <a:gd name="connsiteX3" fmla="*/ 329792 w 515325"/>
                    <a:gd name="connsiteY3" fmla="*/ 7488 h 654700"/>
                    <a:gd name="connsiteX4" fmla="*/ 425949 w 515325"/>
                    <a:gd name="connsiteY4" fmla="*/ 88493 h 654700"/>
                    <a:gd name="connsiteX5" fmla="*/ 397098 w 515325"/>
                    <a:gd name="connsiteY5" fmla="*/ 182125 h 654700"/>
                    <a:gd name="connsiteX6" fmla="*/ 414204 w 515325"/>
                    <a:gd name="connsiteY6" fmla="*/ 264625 h 654700"/>
                    <a:gd name="connsiteX7" fmla="*/ 509226 w 515325"/>
                    <a:gd name="connsiteY7" fmla="*/ 413364 h 654700"/>
                    <a:gd name="connsiteX8" fmla="*/ 470146 w 515325"/>
                    <a:gd name="connsiteY8" fmla="*/ 651378 h 654700"/>
                    <a:gd name="connsiteX9" fmla="*/ 183351 w 515325"/>
                    <a:gd name="connsiteY9" fmla="*/ 552038 h 654700"/>
                    <a:gd name="connsiteX10" fmla="*/ 139035 w 515325"/>
                    <a:gd name="connsiteY10" fmla="*/ 543156 h 65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5325" h="654700">
                      <a:moveTo>
                        <a:pt x="52548" y="421311"/>
                      </a:moveTo>
                      <a:cubicBezTo>
                        <a:pt x="36804" y="323069"/>
                        <a:pt x="-10161" y="181345"/>
                        <a:pt x="1982" y="113730"/>
                      </a:cubicBezTo>
                      <a:cubicBezTo>
                        <a:pt x="14125" y="46115"/>
                        <a:pt x="70772" y="33328"/>
                        <a:pt x="125407" y="15621"/>
                      </a:cubicBezTo>
                      <a:cubicBezTo>
                        <a:pt x="180042" y="-2086"/>
                        <a:pt x="279702" y="-4657"/>
                        <a:pt x="329792" y="7488"/>
                      </a:cubicBezTo>
                      <a:cubicBezTo>
                        <a:pt x="379882" y="19633"/>
                        <a:pt x="425222" y="76270"/>
                        <a:pt x="425949" y="88493"/>
                      </a:cubicBezTo>
                      <a:cubicBezTo>
                        <a:pt x="426676" y="100716"/>
                        <a:pt x="408618" y="153568"/>
                        <a:pt x="397098" y="182125"/>
                      </a:cubicBezTo>
                      <a:cubicBezTo>
                        <a:pt x="385578" y="210682"/>
                        <a:pt x="398404" y="211795"/>
                        <a:pt x="414204" y="264625"/>
                      </a:cubicBezTo>
                      <a:cubicBezTo>
                        <a:pt x="430004" y="317455"/>
                        <a:pt x="499902" y="348905"/>
                        <a:pt x="509226" y="413364"/>
                      </a:cubicBezTo>
                      <a:cubicBezTo>
                        <a:pt x="518550" y="477823"/>
                        <a:pt x="524459" y="628266"/>
                        <a:pt x="470146" y="651378"/>
                      </a:cubicBezTo>
                      <a:cubicBezTo>
                        <a:pt x="415834" y="674490"/>
                        <a:pt x="238536" y="570075"/>
                        <a:pt x="183351" y="552038"/>
                      </a:cubicBezTo>
                      <a:cubicBezTo>
                        <a:pt x="128166" y="534001"/>
                        <a:pt x="153807" y="546117"/>
                        <a:pt x="139035" y="54315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 rot="778613">
                <a:off x="9168509" y="1753761"/>
                <a:ext cx="624551" cy="998709"/>
                <a:chOff x="5684815" y="4038597"/>
                <a:chExt cx="486291" cy="777620"/>
              </a:xfrm>
            </p:grpSpPr>
            <p:cxnSp>
              <p:nvCxnSpPr>
                <p:cNvPr id="140" name="Straight Arrow Connector 139"/>
                <p:cNvCxnSpPr>
                  <a:stCxn id="146" idx="0"/>
                  <a:endCxn id="145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>
                  <a:stCxn id="146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5684815" y="4038597"/>
                  <a:ext cx="486290" cy="777620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17792192">
                <a:off x="8066877" y="2399092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33" name="Straight Arrow Connector 132"/>
                <p:cNvCxnSpPr>
                  <a:stCxn id="139" idx="0"/>
                  <a:endCxn id="138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/>
                <p:cNvCxnSpPr>
                  <a:stCxn id="139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 137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 rot="4992275">
                <a:off x="8199077" y="3276328"/>
                <a:ext cx="624549" cy="998707"/>
                <a:chOff x="5684817" y="4038600"/>
                <a:chExt cx="486290" cy="777619"/>
              </a:xfrm>
            </p:grpSpPr>
            <p:cxnSp>
              <p:nvCxnSpPr>
                <p:cNvPr id="126" name="Straight Arrow Connector 125"/>
                <p:cNvCxnSpPr>
                  <a:stCxn id="132" idx="0"/>
                  <a:endCxn id="131" idx="2"/>
                </p:cNvCxnSpPr>
                <p:nvPr/>
              </p:nvCxnSpPr>
              <p:spPr>
                <a:xfrm flipV="1">
                  <a:off x="5765247" y="4040884"/>
                  <a:ext cx="17545" cy="3862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5811572" y="4040884"/>
                  <a:ext cx="106539" cy="40859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/>
                <p:nvPr/>
              </p:nvCxnSpPr>
              <p:spPr>
                <a:xfrm flipV="1">
                  <a:off x="5841447" y="4289278"/>
                  <a:ext cx="147248" cy="183851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/>
                <p:cNvCxnSpPr>
                  <a:stCxn id="132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684817" y="4038600"/>
                  <a:ext cx="486290" cy="77761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0339" h="913956">
                      <a:moveTo>
                        <a:pt x="52119" y="491634"/>
                      </a:moveTo>
                      <a:cubicBezTo>
                        <a:pt x="36375" y="393392"/>
                        <a:pt x="-8912" y="265544"/>
                        <a:pt x="1553" y="184053"/>
                      </a:cubicBezTo>
                      <a:cubicBezTo>
                        <a:pt x="12018" y="102562"/>
                        <a:pt x="46896" y="17799"/>
                        <a:pt x="114909" y="2685"/>
                      </a:cubicBezTo>
                      <a:cubicBezTo>
                        <a:pt x="182922" y="-12429"/>
                        <a:pt x="369385" y="38791"/>
                        <a:pt x="409633" y="93369"/>
                      </a:cubicBezTo>
                      <a:cubicBezTo>
                        <a:pt x="449881" y="147948"/>
                        <a:pt x="331209" y="284814"/>
                        <a:pt x="356399" y="330156"/>
                      </a:cubicBezTo>
                      <a:cubicBezTo>
                        <a:pt x="381589" y="375498"/>
                        <a:pt x="536787" y="268860"/>
                        <a:pt x="560773" y="365422"/>
                      </a:cubicBezTo>
                      <a:cubicBezTo>
                        <a:pt x="584759" y="461984"/>
                        <a:pt x="563292" y="866705"/>
                        <a:pt x="500317" y="909528"/>
                      </a:cubicBezTo>
                      <a:cubicBezTo>
                        <a:pt x="437342" y="952351"/>
                        <a:pt x="243207" y="671702"/>
                        <a:pt x="182922" y="622361"/>
                      </a:cubicBezTo>
                      <a:cubicBezTo>
                        <a:pt x="122637" y="573020"/>
                        <a:pt x="153378" y="616440"/>
                        <a:pt x="138606" y="61347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 rot="4558352">
                <a:off x="9065242" y="2805184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19" name="Straight Arrow Connector 118"/>
                <p:cNvCxnSpPr>
                  <a:stCxn id="125" idx="0"/>
                  <a:endCxn id="124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/>
                <p:cNvCxnSpPr>
                  <a:endCxn id="124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endCxn id="124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/>
                <p:cNvCxnSpPr>
                  <a:stCxn id="125" idx="6"/>
                  <a:endCxn id="124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>
                  <a:stCxn id="125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Freeform 123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 rot="10800000">
                <a:off x="7267161" y="3001376"/>
                <a:ext cx="628528" cy="994550"/>
                <a:chOff x="5684817" y="4038636"/>
                <a:chExt cx="489388" cy="774382"/>
              </a:xfrm>
            </p:grpSpPr>
            <p:cxnSp>
              <p:nvCxnSpPr>
                <p:cNvPr id="112" name="Straight Arrow Connector 111"/>
                <p:cNvCxnSpPr>
                  <a:stCxn id="118" idx="0"/>
                  <a:endCxn id="117" idx="2"/>
                </p:cNvCxnSpPr>
                <p:nvPr/>
              </p:nvCxnSpPr>
              <p:spPr>
                <a:xfrm rot="11650060">
                  <a:off x="5735253" y="4044612"/>
                  <a:ext cx="77533" cy="378818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endCxn id="117" idx="3"/>
                </p:cNvCxnSpPr>
                <p:nvPr/>
              </p:nvCxnSpPr>
              <p:spPr>
                <a:xfrm rot="11650060" flipH="1">
                  <a:off x="5855077" y="4099386"/>
                  <a:ext cx="106048" cy="368673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endCxn id="117" idx="4"/>
                </p:cNvCxnSpPr>
                <p:nvPr/>
              </p:nvCxnSpPr>
              <p:spPr>
                <a:xfrm rot="11650060" flipH="1">
                  <a:off x="5865266" y="4281454"/>
                  <a:ext cx="228995" cy="22309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118" idx="6"/>
                </p:cNvCxnSpPr>
                <p:nvPr/>
              </p:nvCxnSpPr>
              <p:spPr>
                <a:xfrm>
                  <a:off x="5841447" y="4503357"/>
                  <a:ext cx="329659" cy="228600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Freeform 116"/>
                <p:cNvSpPr/>
                <p:nvPr/>
              </p:nvSpPr>
              <p:spPr>
                <a:xfrm>
                  <a:off x="5684817" y="4038636"/>
                  <a:ext cx="489388" cy="774382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81834"/>
                    <a:gd name="connsiteY0" fmla="*/ 491634 h 910195"/>
                    <a:gd name="connsiteX1" fmla="*/ 1553 w 581834"/>
                    <a:gd name="connsiteY1" fmla="*/ 184053 h 910195"/>
                    <a:gd name="connsiteX2" fmla="*/ 114909 w 581834"/>
                    <a:gd name="connsiteY2" fmla="*/ 2685 h 910195"/>
                    <a:gd name="connsiteX3" fmla="*/ 409633 w 581834"/>
                    <a:gd name="connsiteY3" fmla="*/ 93369 h 910195"/>
                    <a:gd name="connsiteX4" fmla="*/ 356399 w 581834"/>
                    <a:gd name="connsiteY4" fmla="*/ 330156 h 910195"/>
                    <a:gd name="connsiteX5" fmla="*/ 573943 w 581834"/>
                    <a:gd name="connsiteY5" fmla="*/ 530401 h 910195"/>
                    <a:gd name="connsiteX6" fmla="*/ 500317 w 581834"/>
                    <a:gd name="connsiteY6" fmla="*/ 909528 h 910195"/>
                    <a:gd name="connsiteX7" fmla="*/ 182922 w 581834"/>
                    <a:gd name="connsiteY7" fmla="*/ 622361 h 910195"/>
                    <a:gd name="connsiteX8" fmla="*/ 138606 w 581834"/>
                    <a:gd name="connsiteY8" fmla="*/ 613479 h 910195"/>
                    <a:gd name="connsiteX0" fmla="*/ 52119 w 581834"/>
                    <a:gd name="connsiteY0" fmla="*/ 491640 h 910201"/>
                    <a:gd name="connsiteX1" fmla="*/ 1553 w 581834"/>
                    <a:gd name="connsiteY1" fmla="*/ 184059 h 910201"/>
                    <a:gd name="connsiteX2" fmla="*/ 114909 w 581834"/>
                    <a:gd name="connsiteY2" fmla="*/ 2691 h 910201"/>
                    <a:gd name="connsiteX3" fmla="*/ 375089 w 581834"/>
                    <a:gd name="connsiteY3" fmla="*/ 93295 h 910201"/>
                    <a:gd name="connsiteX4" fmla="*/ 356399 w 581834"/>
                    <a:gd name="connsiteY4" fmla="*/ 330162 h 910201"/>
                    <a:gd name="connsiteX5" fmla="*/ 573943 w 581834"/>
                    <a:gd name="connsiteY5" fmla="*/ 530407 h 910201"/>
                    <a:gd name="connsiteX6" fmla="*/ 500317 w 581834"/>
                    <a:gd name="connsiteY6" fmla="*/ 909534 h 910201"/>
                    <a:gd name="connsiteX7" fmla="*/ 182922 w 581834"/>
                    <a:gd name="connsiteY7" fmla="*/ 622367 h 910201"/>
                    <a:gd name="connsiteX8" fmla="*/ 138606 w 581834"/>
                    <a:gd name="connsiteY8" fmla="*/ 613485 h 910201"/>
                    <a:gd name="connsiteX0" fmla="*/ 52119 w 573972"/>
                    <a:gd name="connsiteY0" fmla="*/ 491591 h 910152"/>
                    <a:gd name="connsiteX1" fmla="*/ 1553 w 573972"/>
                    <a:gd name="connsiteY1" fmla="*/ 184010 h 910152"/>
                    <a:gd name="connsiteX2" fmla="*/ 114909 w 573972"/>
                    <a:gd name="connsiteY2" fmla="*/ 2642 h 910152"/>
                    <a:gd name="connsiteX3" fmla="*/ 375089 w 573972"/>
                    <a:gd name="connsiteY3" fmla="*/ 93246 h 910152"/>
                    <a:gd name="connsiteX4" fmla="*/ 508146 w 573972"/>
                    <a:gd name="connsiteY4" fmla="*/ 322317 h 910152"/>
                    <a:gd name="connsiteX5" fmla="*/ 573943 w 573972"/>
                    <a:gd name="connsiteY5" fmla="*/ 530358 h 910152"/>
                    <a:gd name="connsiteX6" fmla="*/ 500317 w 573972"/>
                    <a:gd name="connsiteY6" fmla="*/ 909485 h 910152"/>
                    <a:gd name="connsiteX7" fmla="*/ 182922 w 573972"/>
                    <a:gd name="connsiteY7" fmla="*/ 622318 h 910152"/>
                    <a:gd name="connsiteX8" fmla="*/ 138606 w 573972"/>
                    <a:gd name="connsiteY8" fmla="*/ 613436 h 910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73972" h="910152">
                      <a:moveTo>
                        <a:pt x="52119" y="491591"/>
                      </a:moveTo>
                      <a:cubicBezTo>
                        <a:pt x="36375" y="393349"/>
                        <a:pt x="-8912" y="265501"/>
                        <a:pt x="1553" y="184010"/>
                      </a:cubicBezTo>
                      <a:cubicBezTo>
                        <a:pt x="12018" y="102519"/>
                        <a:pt x="52653" y="17769"/>
                        <a:pt x="114909" y="2642"/>
                      </a:cubicBezTo>
                      <a:cubicBezTo>
                        <a:pt x="177165" y="-12485"/>
                        <a:pt x="309550" y="39967"/>
                        <a:pt x="375089" y="93246"/>
                      </a:cubicBezTo>
                      <a:cubicBezTo>
                        <a:pt x="440628" y="146525"/>
                        <a:pt x="482956" y="276975"/>
                        <a:pt x="508146" y="322317"/>
                      </a:cubicBezTo>
                      <a:cubicBezTo>
                        <a:pt x="533336" y="367659"/>
                        <a:pt x="575248" y="432497"/>
                        <a:pt x="573943" y="530358"/>
                      </a:cubicBezTo>
                      <a:cubicBezTo>
                        <a:pt x="572638" y="628219"/>
                        <a:pt x="565487" y="894158"/>
                        <a:pt x="500317" y="909485"/>
                      </a:cubicBezTo>
                      <a:cubicBezTo>
                        <a:pt x="435147" y="924812"/>
                        <a:pt x="243207" y="671659"/>
                        <a:pt x="182922" y="622318"/>
                      </a:cubicBezTo>
                      <a:cubicBezTo>
                        <a:pt x="122637" y="572977"/>
                        <a:pt x="153378" y="616397"/>
                        <a:pt x="138606" y="61343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 rot="14059241">
                <a:off x="7274089" y="1905856"/>
                <a:ext cx="614673" cy="851486"/>
                <a:chOff x="5684817" y="4039139"/>
                <a:chExt cx="478600" cy="662989"/>
              </a:xfrm>
            </p:grpSpPr>
            <p:cxnSp>
              <p:nvCxnSpPr>
                <p:cNvPr id="105" name="Straight Arrow Connector 104"/>
                <p:cNvCxnSpPr>
                  <a:stCxn id="111" idx="0"/>
                  <a:endCxn id="110" idx="2"/>
                </p:cNvCxnSpPr>
                <p:nvPr/>
              </p:nvCxnSpPr>
              <p:spPr>
                <a:xfrm rot="17041648" flipV="1">
                  <a:off x="5584517" y="4195717"/>
                  <a:ext cx="379006" cy="7660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endCxn id="110" idx="3"/>
                </p:cNvCxnSpPr>
                <p:nvPr/>
              </p:nvCxnSpPr>
              <p:spPr>
                <a:xfrm rot="17041648">
                  <a:off x="5735086" y="4215987"/>
                  <a:ext cx="375484" cy="135542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>
                  <a:endCxn id="110" idx="4"/>
                </p:cNvCxnSpPr>
                <p:nvPr/>
              </p:nvCxnSpPr>
              <p:spPr>
                <a:xfrm rot="17041648">
                  <a:off x="5816085" y="4244545"/>
                  <a:ext cx="318083" cy="196107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111" idx="6"/>
                  <a:endCxn id="110" idx="5"/>
                </p:cNvCxnSpPr>
                <p:nvPr/>
              </p:nvCxnSpPr>
              <p:spPr>
                <a:xfrm rot="17041648">
                  <a:off x="5888606" y="4289121"/>
                  <a:ext cx="227187" cy="274626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111" idx="6"/>
                </p:cNvCxnSpPr>
                <p:nvPr/>
              </p:nvCxnSpPr>
              <p:spPr>
                <a:xfrm rot="17041648" flipH="1">
                  <a:off x="5915603" y="4445449"/>
                  <a:ext cx="110868" cy="294845"/>
                </a:xfrm>
                <a:prstGeom prst="straightConnector1">
                  <a:avLst/>
                </a:prstGeom>
                <a:ln w="25400">
                  <a:solidFill>
                    <a:srgbClr val="92D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5684817" y="4039139"/>
                  <a:ext cx="478600" cy="662989"/>
                </a:xfrm>
                <a:custGeom>
                  <a:avLst/>
                  <a:gdLst>
                    <a:gd name="connsiteX0" fmla="*/ 22045 w 571937"/>
                    <a:gd name="connsiteY0" fmla="*/ 456350 h 913606"/>
                    <a:gd name="connsiteX1" fmla="*/ 6931 w 571937"/>
                    <a:gd name="connsiteY1" fmla="*/ 184297 h 913606"/>
                    <a:gd name="connsiteX2" fmla="*/ 120287 w 571937"/>
                    <a:gd name="connsiteY2" fmla="*/ 2929 h 913606"/>
                    <a:gd name="connsiteX3" fmla="*/ 415011 w 571937"/>
                    <a:gd name="connsiteY3" fmla="*/ 93613 h 913606"/>
                    <a:gd name="connsiteX4" fmla="*/ 566151 w 571937"/>
                    <a:gd name="connsiteY4" fmla="*/ 365666 h 913606"/>
                    <a:gd name="connsiteX5" fmla="*/ 505695 w 571937"/>
                    <a:gd name="connsiteY5" fmla="*/ 909772 h 913606"/>
                    <a:gd name="connsiteX6" fmla="*/ 188300 w 571937"/>
                    <a:gd name="connsiteY6" fmla="*/ 622605 h 913606"/>
                    <a:gd name="connsiteX7" fmla="*/ 188300 w 571937"/>
                    <a:gd name="connsiteY7" fmla="*/ 622605 h 913606"/>
                    <a:gd name="connsiteX0" fmla="*/ 22045 w 575717"/>
                    <a:gd name="connsiteY0" fmla="*/ 456106 h 913362"/>
                    <a:gd name="connsiteX1" fmla="*/ 6931 w 575717"/>
                    <a:gd name="connsiteY1" fmla="*/ 184053 h 913362"/>
                    <a:gd name="connsiteX2" fmla="*/ 120287 w 575717"/>
                    <a:gd name="connsiteY2" fmla="*/ 2685 h 913362"/>
                    <a:gd name="connsiteX3" fmla="*/ 415011 w 575717"/>
                    <a:gd name="connsiteY3" fmla="*/ 93369 h 913362"/>
                    <a:gd name="connsiteX4" fmla="*/ 361777 w 575717"/>
                    <a:gd name="connsiteY4" fmla="*/ 330156 h 913362"/>
                    <a:gd name="connsiteX5" fmla="*/ 566151 w 575717"/>
                    <a:gd name="connsiteY5" fmla="*/ 365422 h 913362"/>
                    <a:gd name="connsiteX6" fmla="*/ 505695 w 575717"/>
                    <a:gd name="connsiteY6" fmla="*/ 909528 h 913362"/>
                    <a:gd name="connsiteX7" fmla="*/ 188300 w 575717"/>
                    <a:gd name="connsiteY7" fmla="*/ 622361 h 913362"/>
                    <a:gd name="connsiteX8" fmla="*/ 188300 w 575717"/>
                    <a:gd name="connsiteY8" fmla="*/ 622361 h 913362"/>
                    <a:gd name="connsiteX0" fmla="*/ 52120 w 570340"/>
                    <a:gd name="connsiteY0" fmla="*/ 491634 h 913362"/>
                    <a:gd name="connsiteX1" fmla="*/ 1554 w 570340"/>
                    <a:gd name="connsiteY1" fmla="*/ 184053 h 913362"/>
                    <a:gd name="connsiteX2" fmla="*/ 114910 w 570340"/>
                    <a:gd name="connsiteY2" fmla="*/ 2685 h 913362"/>
                    <a:gd name="connsiteX3" fmla="*/ 409634 w 570340"/>
                    <a:gd name="connsiteY3" fmla="*/ 93369 h 913362"/>
                    <a:gd name="connsiteX4" fmla="*/ 356400 w 570340"/>
                    <a:gd name="connsiteY4" fmla="*/ 330156 h 913362"/>
                    <a:gd name="connsiteX5" fmla="*/ 560774 w 570340"/>
                    <a:gd name="connsiteY5" fmla="*/ 365422 h 913362"/>
                    <a:gd name="connsiteX6" fmla="*/ 500318 w 570340"/>
                    <a:gd name="connsiteY6" fmla="*/ 909528 h 913362"/>
                    <a:gd name="connsiteX7" fmla="*/ 182923 w 570340"/>
                    <a:gd name="connsiteY7" fmla="*/ 622361 h 913362"/>
                    <a:gd name="connsiteX8" fmla="*/ 182923 w 570340"/>
                    <a:gd name="connsiteY8" fmla="*/ 622361 h 913362"/>
                    <a:gd name="connsiteX0" fmla="*/ 52119 w 570339"/>
                    <a:gd name="connsiteY0" fmla="*/ 491634 h 913956"/>
                    <a:gd name="connsiteX1" fmla="*/ 1553 w 570339"/>
                    <a:gd name="connsiteY1" fmla="*/ 184053 h 913956"/>
                    <a:gd name="connsiteX2" fmla="*/ 114909 w 570339"/>
                    <a:gd name="connsiteY2" fmla="*/ 2685 h 913956"/>
                    <a:gd name="connsiteX3" fmla="*/ 409633 w 570339"/>
                    <a:gd name="connsiteY3" fmla="*/ 93369 h 913956"/>
                    <a:gd name="connsiteX4" fmla="*/ 356399 w 570339"/>
                    <a:gd name="connsiteY4" fmla="*/ 330156 h 913956"/>
                    <a:gd name="connsiteX5" fmla="*/ 560773 w 570339"/>
                    <a:gd name="connsiteY5" fmla="*/ 365422 h 913956"/>
                    <a:gd name="connsiteX6" fmla="*/ 500317 w 570339"/>
                    <a:gd name="connsiteY6" fmla="*/ 909528 h 913956"/>
                    <a:gd name="connsiteX7" fmla="*/ 182922 w 570339"/>
                    <a:gd name="connsiteY7" fmla="*/ 622361 h 913956"/>
                    <a:gd name="connsiteX8" fmla="*/ 138606 w 570339"/>
                    <a:gd name="connsiteY8" fmla="*/ 613479 h 913956"/>
                    <a:gd name="connsiteX0" fmla="*/ 52119 w 560906"/>
                    <a:gd name="connsiteY0" fmla="*/ 491000 h 913322"/>
                    <a:gd name="connsiteX1" fmla="*/ 1553 w 560906"/>
                    <a:gd name="connsiteY1" fmla="*/ 183419 h 913322"/>
                    <a:gd name="connsiteX2" fmla="*/ 114909 w 560906"/>
                    <a:gd name="connsiteY2" fmla="*/ 2051 h 913322"/>
                    <a:gd name="connsiteX3" fmla="*/ 409633 w 560906"/>
                    <a:gd name="connsiteY3" fmla="*/ 92735 h 913322"/>
                    <a:gd name="connsiteX4" fmla="*/ 497270 w 560906"/>
                    <a:gd name="connsiteY4" fmla="*/ 203245 h 913322"/>
                    <a:gd name="connsiteX5" fmla="*/ 560773 w 560906"/>
                    <a:gd name="connsiteY5" fmla="*/ 364788 h 913322"/>
                    <a:gd name="connsiteX6" fmla="*/ 500317 w 560906"/>
                    <a:gd name="connsiteY6" fmla="*/ 908894 h 913322"/>
                    <a:gd name="connsiteX7" fmla="*/ 182922 w 560906"/>
                    <a:gd name="connsiteY7" fmla="*/ 621727 h 913322"/>
                    <a:gd name="connsiteX8" fmla="*/ 138606 w 560906"/>
                    <a:gd name="connsiteY8" fmla="*/ 612845 h 913322"/>
                    <a:gd name="connsiteX0" fmla="*/ 52119 w 561320"/>
                    <a:gd name="connsiteY0" fmla="*/ 491000 h 779228"/>
                    <a:gd name="connsiteX1" fmla="*/ 1553 w 561320"/>
                    <a:gd name="connsiteY1" fmla="*/ 183419 h 779228"/>
                    <a:gd name="connsiteX2" fmla="*/ 114909 w 561320"/>
                    <a:gd name="connsiteY2" fmla="*/ 2051 h 779228"/>
                    <a:gd name="connsiteX3" fmla="*/ 409633 w 561320"/>
                    <a:gd name="connsiteY3" fmla="*/ 92735 h 779228"/>
                    <a:gd name="connsiteX4" fmla="*/ 497270 w 561320"/>
                    <a:gd name="connsiteY4" fmla="*/ 203245 h 779228"/>
                    <a:gd name="connsiteX5" fmla="*/ 560773 w 561320"/>
                    <a:gd name="connsiteY5" fmla="*/ 364788 h 779228"/>
                    <a:gd name="connsiteX6" fmla="*/ 461461 w 561320"/>
                    <a:gd name="connsiteY6" fmla="*/ 772236 h 779228"/>
                    <a:gd name="connsiteX7" fmla="*/ 182922 w 561320"/>
                    <a:gd name="connsiteY7" fmla="*/ 621727 h 779228"/>
                    <a:gd name="connsiteX8" fmla="*/ 138606 w 561320"/>
                    <a:gd name="connsiteY8" fmla="*/ 612845 h 779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320" h="779228">
                      <a:moveTo>
                        <a:pt x="52119" y="491000"/>
                      </a:moveTo>
                      <a:cubicBezTo>
                        <a:pt x="36375" y="392758"/>
                        <a:pt x="-8912" y="264910"/>
                        <a:pt x="1553" y="183419"/>
                      </a:cubicBezTo>
                      <a:cubicBezTo>
                        <a:pt x="12018" y="101928"/>
                        <a:pt x="46896" y="17165"/>
                        <a:pt x="114909" y="2051"/>
                      </a:cubicBezTo>
                      <a:cubicBezTo>
                        <a:pt x="182922" y="-13063"/>
                        <a:pt x="345906" y="59203"/>
                        <a:pt x="409633" y="92735"/>
                      </a:cubicBezTo>
                      <a:cubicBezTo>
                        <a:pt x="473360" y="126267"/>
                        <a:pt x="472080" y="157903"/>
                        <a:pt x="497270" y="203245"/>
                      </a:cubicBezTo>
                      <a:cubicBezTo>
                        <a:pt x="522460" y="248587"/>
                        <a:pt x="566741" y="269956"/>
                        <a:pt x="560773" y="364788"/>
                      </a:cubicBezTo>
                      <a:cubicBezTo>
                        <a:pt x="554805" y="459620"/>
                        <a:pt x="524436" y="729413"/>
                        <a:pt x="461461" y="772236"/>
                      </a:cubicBezTo>
                      <a:cubicBezTo>
                        <a:pt x="398486" y="815059"/>
                        <a:pt x="236731" y="648292"/>
                        <a:pt x="182922" y="621727"/>
                      </a:cubicBezTo>
                      <a:cubicBezTo>
                        <a:pt x="129113" y="595162"/>
                        <a:pt x="153378" y="615806"/>
                        <a:pt x="138606" y="61284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689047" y="4427157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>
          <a:xfrm>
            <a:off x="76199" y="1028700"/>
            <a:ext cx="4437061" cy="44958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028700"/>
            <a:ext cx="1884035" cy="1905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259965" y="996830"/>
            <a:ext cx="1884035" cy="1905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 world luminaires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2400" y="1771442"/>
            <a:ext cx="4344988" cy="35056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Computer graphics luminaires</a:t>
            </a:r>
            <a:endParaRPr lang="en-US" dirty="0"/>
          </a:p>
        </p:txBody>
      </p:sp>
      <p:pic>
        <p:nvPicPr>
          <p:cNvPr id="11" name="Content Placeholder 10" descr="maxwell1.jpg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79525" y="1923578"/>
            <a:ext cx="3277574" cy="32013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0511" y="512316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Swarosvski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79525" y="512316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LuxRender</a:t>
            </a:r>
            <a:r>
              <a:rPr lang="en-US" sz="1400" dirty="0" smtClean="0"/>
              <a:t>]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for perceptually-plausible result</a:t>
            </a:r>
          </a:p>
          <a:p>
            <a:r>
              <a:rPr lang="en-US" b="1" dirty="0" smtClean="0"/>
              <a:t>Separate components</a:t>
            </a:r>
          </a:p>
          <a:p>
            <a:pPr lvl="1"/>
            <a:r>
              <a:rPr lang="en-US" b="1" dirty="0" smtClean="0"/>
              <a:t>Geometry: edges and salient features</a:t>
            </a:r>
          </a:p>
          <a:p>
            <a:pPr lvl="1"/>
            <a:r>
              <a:rPr lang="en-US" b="1" smtClean="0"/>
              <a:t>High-intensity patterns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728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Multi-pass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parts separately, then combine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2" descr="C:\Users\edgar\Documents\PhD\Projects\Luminaires\Tests\Combine1\1-sparkl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916244"/>
            <a:ext cx="2032000" cy="2032000"/>
          </a:xfrm>
          <a:prstGeom prst="rect">
            <a:avLst/>
          </a:prstGeom>
          <a:noFill/>
        </p:spPr>
      </p:pic>
      <p:pic>
        <p:nvPicPr>
          <p:cNvPr id="6" name="Picture 4" descr="C:\Users\edgar\Documents\PhD\Projects\Luminaires\Tests\Combine1\3-ge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0566" y="1916244"/>
            <a:ext cx="2032000" cy="2032000"/>
          </a:xfrm>
          <a:prstGeom prst="rect">
            <a:avLst/>
          </a:prstGeom>
          <a:noFill/>
        </p:spPr>
      </p:pic>
      <p:pic>
        <p:nvPicPr>
          <p:cNvPr id="7" name="Picture 5" descr="C:\Users\edgar\Documents\PhD\Projects\Luminaires\Tests\Combine1\4-mixed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3933" y="1916244"/>
            <a:ext cx="2032000" cy="2032000"/>
          </a:xfrm>
          <a:prstGeom prst="rect">
            <a:avLst/>
          </a:prstGeom>
          <a:noFill/>
        </p:spPr>
      </p:pic>
      <p:sp>
        <p:nvSpPr>
          <p:cNvPr id="8" name="Plus 7"/>
          <p:cNvSpPr/>
          <p:nvPr/>
        </p:nvSpPr>
        <p:spPr>
          <a:xfrm>
            <a:off x="2760883" y="2678244"/>
            <a:ext cx="508000" cy="508000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Equal 9"/>
          <p:cNvSpPr/>
          <p:nvPr/>
        </p:nvSpPr>
        <p:spPr>
          <a:xfrm>
            <a:off x="5844249" y="2678244"/>
            <a:ext cx="508000" cy="508000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9534" y="4101463"/>
            <a:ext cx="203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 frequency “sparkles”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0566" y="4124487"/>
            <a:ext cx="203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Detailed geometry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7073" y="4099814"/>
            <a:ext cx="20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Composite image</a:t>
            </a:r>
          </a:p>
        </p:txBody>
      </p:sp>
    </p:spTree>
    <p:extLst>
      <p:ext uri="{BB962C8B-B14F-4D97-AF65-F5344CB8AC3E}">
        <p14:creationId xmlns:p14="http://schemas.microsoft.com/office/powerpoint/2010/main" val="16204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number of bounces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42</a:t>
            </a:fld>
            <a:endParaRPr kumimoji="0"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04901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104901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104901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104901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57200" y="29210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 bounces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90800" y="29210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3 bounces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3140" y="29210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bounces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0" y="29210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5 bounces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400557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3400557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3400557"/>
            <a:ext cx="1828800" cy="18038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3400557"/>
            <a:ext cx="1828800" cy="18038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7200" y="52167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6 bounces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0800" y="52167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7 bounces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3140" y="52167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30 bounces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2167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9078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Previous work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Case study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Method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illumination</a:t>
            </a:r>
          </a:p>
          <a:p>
            <a:pPr lvl="1"/>
            <a:r>
              <a:rPr lang="en-US" dirty="0" smtClean="0"/>
              <a:t>512 point lights,</a:t>
            </a:r>
          </a:p>
          <a:p>
            <a:pPr lvl="1"/>
            <a:r>
              <a:rPr lang="en-US" dirty="0" smtClean="0"/>
              <a:t>512x512 bitmaps, 1 billion particles</a:t>
            </a:r>
          </a:p>
          <a:p>
            <a:r>
              <a:rPr lang="en-US" dirty="0" smtClean="0"/>
              <a:t>Complex luminaires in Cornell Box</a:t>
            </a:r>
          </a:p>
          <a:p>
            <a:pPr lvl="1"/>
            <a:r>
              <a:rPr lang="en-US" dirty="0" smtClean="0"/>
              <a:t>Focus on the lighting effects</a:t>
            </a:r>
          </a:p>
          <a:p>
            <a:r>
              <a:rPr lang="en-US" dirty="0" smtClean="0"/>
              <a:t>Shadows</a:t>
            </a:r>
          </a:p>
          <a:p>
            <a:r>
              <a:rPr lang="en-US" dirty="0" smtClean="0"/>
              <a:t>Data reuse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864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09900"/>
              </p:ext>
            </p:extLst>
          </p:nvPr>
        </p:nvGraphicFramePr>
        <p:xfrm>
          <a:off x="152400" y="1016000"/>
          <a:ext cx="8839200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347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46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17" name="Trapezoid 16"/>
          <p:cNvSpPr/>
          <p:nvPr/>
        </p:nvSpPr>
        <p:spPr>
          <a:xfrm rot="10800000">
            <a:off x="6324600" y="1714500"/>
            <a:ext cx="1066800" cy="45720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2455" y="127000"/>
            <a:ext cx="1329145" cy="1005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8,720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46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47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- isocontours</a:t>
            </a:r>
            <a:endParaRPr lang="en-US" dirty="0"/>
          </a:p>
        </p:txBody>
      </p:sp>
      <p:sp>
        <p:nvSpPr>
          <p:cNvPr id="17" name="Trapezoid 16"/>
          <p:cNvSpPr/>
          <p:nvPr/>
        </p:nvSpPr>
        <p:spPr>
          <a:xfrm rot="10800000">
            <a:off x="6324600" y="1714500"/>
            <a:ext cx="1066800" cy="45720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2455" y="127000"/>
            <a:ext cx="1329145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48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P.H. Artichoke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61886" y="2682429"/>
            <a:ext cx="762000" cy="685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480" y="127000"/>
            <a:ext cx="960120" cy="1280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8,438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2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49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P.H. Artichoke - isocontours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461886" y="2682429"/>
            <a:ext cx="762000" cy="685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480" y="127000"/>
            <a:ext cx="96012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Luminaire models in C.G.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luminaire and effects on same scene</a:t>
            </a:r>
          </a:p>
          <a:p>
            <a:pPr lvl="1"/>
            <a:r>
              <a:rPr lang="en-US" dirty="0" smtClean="0"/>
              <a:t>Takes too long</a:t>
            </a:r>
          </a:p>
          <a:p>
            <a:r>
              <a:rPr lang="en-US" dirty="0" smtClean="0"/>
              <a:t>Replaced with simplified versions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23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50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Statler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6451394" y="1888848"/>
            <a:ext cx="731520" cy="354676"/>
          </a:xfrm>
          <a:custGeom>
            <a:avLst/>
            <a:gdLst>
              <a:gd name="connsiteX0" fmla="*/ 365760 w 731520"/>
              <a:gd name="connsiteY0" fmla="*/ 0 h 354676"/>
              <a:gd name="connsiteX1" fmla="*/ 731520 w 731520"/>
              <a:gd name="connsiteY1" fmla="*/ 76200 h 354676"/>
              <a:gd name="connsiteX2" fmla="*/ 731520 w 731520"/>
              <a:gd name="connsiteY2" fmla="*/ 282852 h 354676"/>
              <a:gd name="connsiteX3" fmla="*/ 728801 w 731520"/>
              <a:gd name="connsiteY3" fmla="*/ 282852 h 354676"/>
              <a:gd name="connsiteX4" fmla="*/ 731520 w 731520"/>
              <a:gd name="connsiteY4" fmla="*/ 285403 h 354676"/>
              <a:gd name="connsiteX5" fmla="*/ 365760 w 731520"/>
              <a:gd name="connsiteY5" fmla="*/ 354676 h 354676"/>
              <a:gd name="connsiteX6" fmla="*/ 0 w 731520"/>
              <a:gd name="connsiteY6" fmla="*/ 285403 h 354676"/>
              <a:gd name="connsiteX7" fmla="*/ 2720 w 731520"/>
              <a:gd name="connsiteY7" fmla="*/ 282852 h 354676"/>
              <a:gd name="connsiteX8" fmla="*/ 0 w 731520"/>
              <a:gd name="connsiteY8" fmla="*/ 282852 h 354676"/>
              <a:gd name="connsiteX9" fmla="*/ 0 w 731520"/>
              <a:gd name="connsiteY9" fmla="*/ 76200 h 354676"/>
              <a:gd name="connsiteX10" fmla="*/ 365760 w 731520"/>
              <a:gd name="connsiteY10" fmla="*/ 0 h 35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1520" h="354676">
                <a:moveTo>
                  <a:pt x="365760" y="0"/>
                </a:moveTo>
                <a:cubicBezTo>
                  <a:pt x="567764" y="0"/>
                  <a:pt x="731520" y="34116"/>
                  <a:pt x="731520" y="76200"/>
                </a:cubicBezTo>
                <a:lnTo>
                  <a:pt x="731520" y="282852"/>
                </a:lnTo>
                <a:lnTo>
                  <a:pt x="728801" y="282852"/>
                </a:lnTo>
                <a:lnTo>
                  <a:pt x="731520" y="285403"/>
                </a:lnTo>
                <a:cubicBezTo>
                  <a:pt x="731520" y="323661"/>
                  <a:pt x="567764" y="354676"/>
                  <a:pt x="365760" y="354676"/>
                </a:cubicBezTo>
                <a:cubicBezTo>
                  <a:pt x="163756" y="354676"/>
                  <a:pt x="0" y="323661"/>
                  <a:pt x="0" y="285403"/>
                </a:cubicBezTo>
                <a:lnTo>
                  <a:pt x="2720" y="282852"/>
                </a:lnTo>
                <a:lnTo>
                  <a:pt x="0" y="282852"/>
                </a:lnTo>
                <a:lnTo>
                  <a:pt x="0" y="76200"/>
                </a:lnTo>
                <a:cubicBezTo>
                  <a:pt x="0" y="34116"/>
                  <a:pt x="163756" y="0"/>
                  <a:pt x="3657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927" y="127000"/>
            <a:ext cx="1473673" cy="1005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1,227,560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91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51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Statler - isocontours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6451394" y="1888848"/>
            <a:ext cx="731520" cy="354676"/>
          </a:xfrm>
          <a:custGeom>
            <a:avLst/>
            <a:gdLst>
              <a:gd name="connsiteX0" fmla="*/ 365760 w 731520"/>
              <a:gd name="connsiteY0" fmla="*/ 0 h 354676"/>
              <a:gd name="connsiteX1" fmla="*/ 731520 w 731520"/>
              <a:gd name="connsiteY1" fmla="*/ 76200 h 354676"/>
              <a:gd name="connsiteX2" fmla="*/ 731520 w 731520"/>
              <a:gd name="connsiteY2" fmla="*/ 282852 h 354676"/>
              <a:gd name="connsiteX3" fmla="*/ 728801 w 731520"/>
              <a:gd name="connsiteY3" fmla="*/ 282852 h 354676"/>
              <a:gd name="connsiteX4" fmla="*/ 731520 w 731520"/>
              <a:gd name="connsiteY4" fmla="*/ 285403 h 354676"/>
              <a:gd name="connsiteX5" fmla="*/ 365760 w 731520"/>
              <a:gd name="connsiteY5" fmla="*/ 354676 h 354676"/>
              <a:gd name="connsiteX6" fmla="*/ 0 w 731520"/>
              <a:gd name="connsiteY6" fmla="*/ 285403 h 354676"/>
              <a:gd name="connsiteX7" fmla="*/ 2720 w 731520"/>
              <a:gd name="connsiteY7" fmla="*/ 282852 h 354676"/>
              <a:gd name="connsiteX8" fmla="*/ 0 w 731520"/>
              <a:gd name="connsiteY8" fmla="*/ 282852 h 354676"/>
              <a:gd name="connsiteX9" fmla="*/ 0 w 731520"/>
              <a:gd name="connsiteY9" fmla="*/ 76200 h 354676"/>
              <a:gd name="connsiteX10" fmla="*/ 365760 w 731520"/>
              <a:gd name="connsiteY10" fmla="*/ 0 h 35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1520" h="354676">
                <a:moveTo>
                  <a:pt x="365760" y="0"/>
                </a:moveTo>
                <a:cubicBezTo>
                  <a:pt x="567764" y="0"/>
                  <a:pt x="731520" y="34116"/>
                  <a:pt x="731520" y="76200"/>
                </a:cubicBezTo>
                <a:lnTo>
                  <a:pt x="731520" y="282852"/>
                </a:lnTo>
                <a:lnTo>
                  <a:pt x="728801" y="282852"/>
                </a:lnTo>
                <a:lnTo>
                  <a:pt x="731520" y="285403"/>
                </a:lnTo>
                <a:cubicBezTo>
                  <a:pt x="731520" y="323661"/>
                  <a:pt x="567764" y="354676"/>
                  <a:pt x="365760" y="354676"/>
                </a:cubicBezTo>
                <a:cubicBezTo>
                  <a:pt x="163756" y="354676"/>
                  <a:pt x="0" y="323661"/>
                  <a:pt x="0" y="285403"/>
                </a:cubicBezTo>
                <a:lnTo>
                  <a:pt x="2720" y="282852"/>
                </a:lnTo>
                <a:lnTo>
                  <a:pt x="0" y="282852"/>
                </a:lnTo>
                <a:lnTo>
                  <a:pt x="0" y="76200"/>
                </a:lnTo>
                <a:cubicBezTo>
                  <a:pt x="0" y="34116"/>
                  <a:pt x="163756" y="0"/>
                  <a:pt x="3657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927" y="127000"/>
            <a:ext cx="1473673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52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 “Sputnik”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6447268" y="2095169"/>
            <a:ext cx="764708" cy="524786"/>
          </a:xfrm>
          <a:custGeom>
            <a:avLst/>
            <a:gdLst>
              <a:gd name="connsiteX0" fmla="*/ 367000 w 764708"/>
              <a:gd name="connsiteY0" fmla="*/ 7951 h 524786"/>
              <a:gd name="connsiteX1" fmla="*/ 367000 w 764708"/>
              <a:gd name="connsiteY1" fmla="*/ 7951 h 524786"/>
              <a:gd name="connsiteX2" fmla="*/ 438562 w 764708"/>
              <a:gd name="connsiteY2" fmla="*/ 15902 h 524786"/>
              <a:gd name="connsiteX3" fmla="*/ 462415 w 764708"/>
              <a:gd name="connsiteY3" fmla="*/ 7951 h 524786"/>
              <a:gd name="connsiteX4" fmla="*/ 482294 w 764708"/>
              <a:gd name="connsiteY4" fmla="*/ 11927 h 524786"/>
              <a:gd name="connsiteX5" fmla="*/ 486269 w 764708"/>
              <a:gd name="connsiteY5" fmla="*/ 23854 h 524786"/>
              <a:gd name="connsiteX6" fmla="*/ 490245 w 764708"/>
              <a:gd name="connsiteY6" fmla="*/ 39756 h 524786"/>
              <a:gd name="connsiteX7" fmla="*/ 502172 w 764708"/>
              <a:gd name="connsiteY7" fmla="*/ 43732 h 524786"/>
              <a:gd name="connsiteX8" fmla="*/ 569758 w 764708"/>
              <a:gd name="connsiteY8" fmla="*/ 55659 h 524786"/>
              <a:gd name="connsiteX9" fmla="*/ 585661 w 764708"/>
              <a:gd name="connsiteY9" fmla="*/ 87464 h 524786"/>
              <a:gd name="connsiteX10" fmla="*/ 609515 w 764708"/>
              <a:gd name="connsiteY10" fmla="*/ 95415 h 524786"/>
              <a:gd name="connsiteX11" fmla="*/ 633369 w 764708"/>
              <a:gd name="connsiteY11" fmla="*/ 103367 h 524786"/>
              <a:gd name="connsiteX12" fmla="*/ 645295 w 764708"/>
              <a:gd name="connsiteY12" fmla="*/ 107342 h 524786"/>
              <a:gd name="connsiteX13" fmla="*/ 653247 w 764708"/>
              <a:gd name="connsiteY13" fmla="*/ 115294 h 524786"/>
              <a:gd name="connsiteX14" fmla="*/ 693003 w 764708"/>
              <a:gd name="connsiteY14" fmla="*/ 127221 h 524786"/>
              <a:gd name="connsiteX15" fmla="*/ 700955 w 764708"/>
              <a:gd name="connsiteY15" fmla="*/ 135172 h 524786"/>
              <a:gd name="connsiteX16" fmla="*/ 712882 w 764708"/>
              <a:gd name="connsiteY16" fmla="*/ 159026 h 524786"/>
              <a:gd name="connsiteX17" fmla="*/ 716857 w 764708"/>
              <a:gd name="connsiteY17" fmla="*/ 178904 h 524786"/>
              <a:gd name="connsiteX18" fmla="*/ 724809 w 764708"/>
              <a:gd name="connsiteY18" fmla="*/ 186855 h 524786"/>
              <a:gd name="connsiteX19" fmla="*/ 748662 w 764708"/>
              <a:gd name="connsiteY19" fmla="*/ 194807 h 524786"/>
              <a:gd name="connsiteX20" fmla="*/ 764565 w 764708"/>
              <a:gd name="connsiteY20" fmla="*/ 214685 h 524786"/>
              <a:gd name="connsiteX21" fmla="*/ 760589 w 764708"/>
              <a:gd name="connsiteY21" fmla="*/ 234563 h 524786"/>
              <a:gd name="connsiteX22" fmla="*/ 752638 w 764708"/>
              <a:gd name="connsiteY22" fmla="*/ 258417 h 524786"/>
              <a:gd name="connsiteX23" fmla="*/ 728784 w 764708"/>
              <a:gd name="connsiteY23" fmla="*/ 270344 h 524786"/>
              <a:gd name="connsiteX24" fmla="*/ 720833 w 764708"/>
              <a:gd name="connsiteY24" fmla="*/ 282271 h 524786"/>
              <a:gd name="connsiteX25" fmla="*/ 708906 w 764708"/>
              <a:gd name="connsiteY25" fmla="*/ 290222 h 524786"/>
              <a:gd name="connsiteX26" fmla="*/ 696979 w 764708"/>
              <a:gd name="connsiteY26" fmla="*/ 310101 h 524786"/>
              <a:gd name="connsiteX27" fmla="*/ 685052 w 764708"/>
              <a:gd name="connsiteY27" fmla="*/ 318052 h 524786"/>
              <a:gd name="connsiteX28" fmla="*/ 661198 w 764708"/>
              <a:gd name="connsiteY28" fmla="*/ 326003 h 524786"/>
              <a:gd name="connsiteX29" fmla="*/ 665174 w 764708"/>
              <a:gd name="connsiteY29" fmla="*/ 345881 h 524786"/>
              <a:gd name="connsiteX30" fmla="*/ 677101 w 764708"/>
              <a:gd name="connsiteY30" fmla="*/ 381662 h 524786"/>
              <a:gd name="connsiteX31" fmla="*/ 685052 w 764708"/>
              <a:gd name="connsiteY31" fmla="*/ 405516 h 524786"/>
              <a:gd name="connsiteX32" fmla="*/ 693003 w 764708"/>
              <a:gd name="connsiteY32" fmla="*/ 413468 h 524786"/>
              <a:gd name="connsiteX33" fmla="*/ 677101 w 764708"/>
              <a:gd name="connsiteY33" fmla="*/ 429370 h 524786"/>
              <a:gd name="connsiteX34" fmla="*/ 669149 w 764708"/>
              <a:gd name="connsiteY34" fmla="*/ 437321 h 524786"/>
              <a:gd name="connsiteX35" fmla="*/ 645295 w 764708"/>
              <a:gd name="connsiteY35" fmla="*/ 441297 h 524786"/>
              <a:gd name="connsiteX36" fmla="*/ 593612 w 764708"/>
              <a:gd name="connsiteY36" fmla="*/ 449248 h 524786"/>
              <a:gd name="connsiteX37" fmla="*/ 549880 w 764708"/>
              <a:gd name="connsiteY37" fmla="*/ 453224 h 524786"/>
              <a:gd name="connsiteX38" fmla="*/ 510123 w 764708"/>
              <a:gd name="connsiteY38" fmla="*/ 457200 h 524786"/>
              <a:gd name="connsiteX39" fmla="*/ 478318 w 764708"/>
              <a:gd name="connsiteY39" fmla="*/ 481054 h 524786"/>
              <a:gd name="connsiteX40" fmla="*/ 470367 w 764708"/>
              <a:gd name="connsiteY40" fmla="*/ 492981 h 524786"/>
              <a:gd name="connsiteX41" fmla="*/ 462415 w 764708"/>
              <a:gd name="connsiteY41" fmla="*/ 516834 h 524786"/>
              <a:gd name="connsiteX42" fmla="*/ 438562 w 764708"/>
              <a:gd name="connsiteY42" fmla="*/ 524786 h 524786"/>
              <a:gd name="connsiteX43" fmla="*/ 410732 w 764708"/>
              <a:gd name="connsiteY43" fmla="*/ 520810 h 524786"/>
              <a:gd name="connsiteX44" fmla="*/ 398805 w 764708"/>
              <a:gd name="connsiteY44" fmla="*/ 516834 h 524786"/>
              <a:gd name="connsiteX45" fmla="*/ 382902 w 764708"/>
              <a:gd name="connsiteY45" fmla="*/ 496956 h 524786"/>
              <a:gd name="connsiteX46" fmla="*/ 370975 w 764708"/>
              <a:gd name="connsiteY46" fmla="*/ 492981 h 524786"/>
              <a:gd name="connsiteX47" fmla="*/ 311341 w 764708"/>
              <a:gd name="connsiteY47" fmla="*/ 496956 h 524786"/>
              <a:gd name="connsiteX48" fmla="*/ 299414 w 764708"/>
              <a:gd name="connsiteY48" fmla="*/ 500932 h 524786"/>
              <a:gd name="connsiteX49" fmla="*/ 283511 w 764708"/>
              <a:gd name="connsiteY49" fmla="*/ 520810 h 524786"/>
              <a:gd name="connsiteX50" fmla="*/ 267609 w 764708"/>
              <a:gd name="connsiteY50" fmla="*/ 516834 h 524786"/>
              <a:gd name="connsiteX51" fmla="*/ 251706 w 764708"/>
              <a:gd name="connsiteY51" fmla="*/ 496956 h 524786"/>
              <a:gd name="connsiteX52" fmla="*/ 247730 w 764708"/>
              <a:gd name="connsiteY52" fmla="*/ 481054 h 524786"/>
              <a:gd name="connsiteX53" fmla="*/ 223876 w 764708"/>
              <a:gd name="connsiteY53" fmla="*/ 441297 h 524786"/>
              <a:gd name="connsiteX54" fmla="*/ 203998 w 764708"/>
              <a:gd name="connsiteY54" fmla="*/ 437321 h 524786"/>
              <a:gd name="connsiteX55" fmla="*/ 164242 w 764708"/>
              <a:gd name="connsiteY55" fmla="*/ 445273 h 524786"/>
              <a:gd name="connsiteX56" fmla="*/ 144363 w 764708"/>
              <a:gd name="connsiteY56" fmla="*/ 457200 h 524786"/>
              <a:gd name="connsiteX57" fmla="*/ 112558 w 764708"/>
              <a:gd name="connsiteY57" fmla="*/ 445273 h 524786"/>
              <a:gd name="connsiteX58" fmla="*/ 100631 w 764708"/>
              <a:gd name="connsiteY58" fmla="*/ 425394 h 524786"/>
              <a:gd name="connsiteX59" fmla="*/ 76777 w 764708"/>
              <a:gd name="connsiteY59" fmla="*/ 417443 h 524786"/>
              <a:gd name="connsiteX60" fmla="*/ 64850 w 764708"/>
              <a:gd name="connsiteY60" fmla="*/ 413468 h 524786"/>
              <a:gd name="connsiteX61" fmla="*/ 56899 w 764708"/>
              <a:gd name="connsiteY61" fmla="*/ 405516 h 524786"/>
              <a:gd name="connsiteX62" fmla="*/ 52923 w 764708"/>
              <a:gd name="connsiteY62" fmla="*/ 381662 h 524786"/>
              <a:gd name="connsiteX63" fmla="*/ 48948 w 764708"/>
              <a:gd name="connsiteY63" fmla="*/ 329979 h 524786"/>
              <a:gd name="connsiteX64" fmla="*/ 29069 w 764708"/>
              <a:gd name="connsiteY64" fmla="*/ 318052 h 524786"/>
              <a:gd name="connsiteX65" fmla="*/ 5215 w 764708"/>
              <a:gd name="connsiteY65" fmla="*/ 286247 h 524786"/>
              <a:gd name="connsiteX66" fmla="*/ 9191 w 764708"/>
              <a:gd name="connsiteY66" fmla="*/ 234563 h 524786"/>
              <a:gd name="connsiteX67" fmla="*/ 13167 w 764708"/>
              <a:gd name="connsiteY67" fmla="*/ 222636 h 524786"/>
              <a:gd name="connsiteX68" fmla="*/ 37021 w 764708"/>
              <a:gd name="connsiteY68" fmla="*/ 206734 h 524786"/>
              <a:gd name="connsiteX69" fmla="*/ 44972 w 764708"/>
              <a:gd name="connsiteY69" fmla="*/ 198782 h 524786"/>
              <a:gd name="connsiteX70" fmla="*/ 68826 w 764708"/>
              <a:gd name="connsiteY70" fmla="*/ 182880 h 524786"/>
              <a:gd name="connsiteX71" fmla="*/ 76777 w 764708"/>
              <a:gd name="connsiteY71" fmla="*/ 159026 h 524786"/>
              <a:gd name="connsiteX72" fmla="*/ 80753 w 764708"/>
              <a:gd name="connsiteY72" fmla="*/ 103367 h 524786"/>
              <a:gd name="connsiteX73" fmla="*/ 108582 w 764708"/>
              <a:gd name="connsiteY73" fmla="*/ 99391 h 524786"/>
              <a:gd name="connsiteX74" fmla="*/ 140388 w 764708"/>
              <a:gd name="connsiteY74" fmla="*/ 91440 h 524786"/>
              <a:gd name="connsiteX75" fmla="*/ 144363 w 764708"/>
              <a:gd name="connsiteY75" fmla="*/ 43732 h 524786"/>
              <a:gd name="connsiteX76" fmla="*/ 239779 w 764708"/>
              <a:gd name="connsiteY76" fmla="*/ 39756 h 524786"/>
              <a:gd name="connsiteX77" fmla="*/ 251706 w 764708"/>
              <a:gd name="connsiteY77" fmla="*/ 31805 h 524786"/>
              <a:gd name="connsiteX78" fmla="*/ 263633 w 764708"/>
              <a:gd name="connsiteY78" fmla="*/ 7951 h 524786"/>
              <a:gd name="connsiteX79" fmla="*/ 275560 w 764708"/>
              <a:gd name="connsiteY79" fmla="*/ 0 h 524786"/>
              <a:gd name="connsiteX80" fmla="*/ 295438 w 764708"/>
              <a:gd name="connsiteY80" fmla="*/ 3975 h 524786"/>
              <a:gd name="connsiteX81" fmla="*/ 319292 w 764708"/>
              <a:gd name="connsiteY81" fmla="*/ 11927 h 524786"/>
              <a:gd name="connsiteX82" fmla="*/ 367000 w 764708"/>
              <a:gd name="connsiteY82" fmla="*/ 7951 h 524786"/>
              <a:gd name="connsiteX0" fmla="*/ 367000 w 764708"/>
              <a:gd name="connsiteY0" fmla="*/ 7951 h 524786"/>
              <a:gd name="connsiteX1" fmla="*/ 367000 w 764708"/>
              <a:gd name="connsiteY1" fmla="*/ 7951 h 524786"/>
              <a:gd name="connsiteX2" fmla="*/ 438562 w 764708"/>
              <a:gd name="connsiteY2" fmla="*/ 15902 h 524786"/>
              <a:gd name="connsiteX3" fmla="*/ 462415 w 764708"/>
              <a:gd name="connsiteY3" fmla="*/ 7951 h 524786"/>
              <a:gd name="connsiteX4" fmla="*/ 482294 w 764708"/>
              <a:gd name="connsiteY4" fmla="*/ 11927 h 524786"/>
              <a:gd name="connsiteX5" fmla="*/ 486269 w 764708"/>
              <a:gd name="connsiteY5" fmla="*/ 23854 h 524786"/>
              <a:gd name="connsiteX6" fmla="*/ 490245 w 764708"/>
              <a:gd name="connsiteY6" fmla="*/ 39756 h 524786"/>
              <a:gd name="connsiteX7" fmla="*/ 502172 w 764708"/>
              <a:gd name="connsiteY7" fmla="*/ 43732 h 524786"/>
              <a:gd name="connsiteX8" fmla="*/ 569758 w 764708"/>
              <a:gd name="connsiteY8" fmla="*/ 55659 h 524786"/>
              <a:gd name="connsiteX9" fmla="*/ 585661 w 764708"/>
              <a:gd name="connsiteY9" fmla="*/ 87464 h 524786"/>
              <a:gd name="connsiteX10" fmla="*/ 609515 w 764708"/>
              <a:gd name="connsiteY10" fmla="*/ 95415 h 524786"/>
              <a:gd name="connsiteX11" fmla="*/ 633369 w 764708"/>
              <a:gd name="connsiteY11" fmla="*/ 103367 h 524786"/>
              <a:gd name="connsiteX12" fmla="*/ 645295 w 764708"/>
              <a:gd name="connsiteY12" fmla="*/ 107342 h 524786"/>
              <a:gd name="connsiteX13" fmla="*/ 653247 w 764708"/>
              <a:gd name="connsiteY13" fmla="*/ 115294 h 524786"/>
              <a:gd name="connsiteX14" fmla="*/ 693003 w 764708"/>
              <a:gd name="connsiteY14" fmla="*/ 127221 h 524786"/>
              <a:gd name="connsiteX15" fmla="*/ 700955 w 764708"/>
              <a:gd name="connsiteY15" fmla="*/ 135172 h 524786"/>
              <a:gd name="connsiteX16" fmla="*/ 712882 w 764708"/>
              <a:gd name="connsiteY16" fmla="*/ 159026 h 524786"/>
              <a:gd name="connsiteX17" fmla="*/ 716857 w 764708"/>
              <a:gd name="connsiteY17" fmla="*/ 178904 h 524786"/>
              <a:gd name="connsiteX18" fmla="*/ 724809 w 764708"/>
              <a:gd name="connsiteY18" fmla="*/ 186855 h 524786"/>
              <a:gd name="connsiteX19" fmla="*/ 748662 w 764708"/>
              <a:gd name="connsiteY19" fmla="*/ 194807 h 524786"/>
              <a:gd name="connsiteX20" fmla="*/ 764565 w 764708"/>
              <a:gd name="connsiteY20" fmla="*/ 214685 h 524786"/>
              <a:gd name="connsiteX21" fmla="*/ 760589 w 764708"/>
              <a:gd name="connsiteY21" fmla="*/ 234563 h 524786"/>
              <a:gd name="connsiteX22" fmla="*/ 752638 w 764708"/>
              <a:gd name="connsiteY22" fmla="*/ 258417 h 524786"/>
              <a:gd name="connsiteX23" fmla="*/ 728784 w 764708"/>
              <a:gd name="connsiteY23" fmla="*/ 270344 h 524786"/>
              <a:gd name="connsiteX24" fmla="*/ 720833 w 764708"/>
              <a:gd name="connsiteY24" fmla="*/ 282271 h 524786"/>
              <a:gd name="connsiteX25" fmla="*/ 708906 w 764708"/>
              <a:gd name="connsiteY25" fmla="*/ 290222 h 524786"/>
              <a:gd name="connsiteX26" fmla="*/ 696979 w 764708"/>
              <a:gd name="connsiteY26" fmla="*/ 310101 h 524786"/>
              <a:gd name="connsiteX27" fmla="*/ 685052 w 764708"/>
              <a:gd name="connsiteY27" fmla="*/ 318052 h 524786"/>
              <a:gd name="connsiteX28" fmla="*/ 661198 w 764708"/>
              <a:gd name="connsiteY28" fmla="*/ 326003 h 524786"/>
              <a:gd name="connsiteX29" fmla="*/ 665174 w 764708"/>
              <a:gd name="connsiteY29" fmla="*/ 345881 h 524786"/>
              <a:gd name="connsiteX30" fmla="*/ 677101 w 764708"/>
              <a:gd name="connsiteY30" fmla="*/ 381662 h 524786"/>
              <a:gd name="connsiteX31" fmla="*/ 685052 w 764708"/>
              <a:gd name="connsiteY31" fmla="*/ 405516 h 524786"/>
              <a:gd name="connsiteX32" fmla="*/ 693003 w 764708"/>
              <a:gd name="connsiteY32" fmla="*/ 413468 h 524786"/>
              <a:gd name="connsiteX33" fmla="*/ 677101 w 764708"/>
              <a:gd name="connsiteY33" fmla="*/ 429370 h 524786"/>
              <a:gd name="connsiteX34" fmla="*/ 669149 w 764708"/>
              <a:gd name="connsiteY34" fmla="*/ 437321 h 524786"/>
              <a:gd name="connsiteX35" fmla="*/ 645295 w 764708"/>
              <a:gd name="connsiteY35" fmla="*/ 441297 h 524786"/>
              <a:gd name="connsiteX36" fmla="*/ 593612 w 764708"/>
              <a:gd name="connsiteY36" fmla="*/ 449248 h 524786"/>
              <a:gd name="connsiteX37" fmla="*/ 549880 w 764708"/>
              <a:gd name="connsiteY37" fmla="*/ 453224 h 524786"/>
              <a:gd name="connsiteX38" fmla="*/ 510123 w 764708"/>
              <a:gd name="connsiteY38" fmla="*/ 457200 h 524786"/>
              <a:gd name="connsiteX39" fmla="*/ 478318 w 764708"/>
              <a:gd name="connsiteY39" fmla="*/ 481054 h 524786"/>
              <a:gd name="connsiteX40" fmla="*/ 470367 w 764708"/>
              <a:gd name="connsiteY40" fmla="*/ 492981 h 524786"/>
              <a:gd name="connsiteX41" fmla="*/ 462415 w 764708"/>
              <a:gd name="connsiteY41" fmla="*/ 516834 h 524786"/>
              <a:gd name="connsiteX42" fmla="*/ 438562 w 764708"/>
              <a:gd name="connsiteY42" fmla="*/ 524786 h 524786"/>
              <a:gd name="connsiteX43" fmla="*/ 410732 w 764708"/>
              <a:gd name="connsiteY43" fmla="*/ 520810 h 524786"/>
              <a:gd name="connsiteX44" fmla="*/ 398805 w 764708"/>
              <a:gd name="connsiteY44" fmla="*/ 516834 h 524786"/>
              <a:gd name="connsiteX45" fmla="*/ 382902 w 764708"/>
              <a:gd name="connsiteY45" fmla="*/ 496956 h 524786"/>
              <a:gd name="connsiteX46" fmla="*/ 370975 w 764708"/>
              <a:gd name="connsiteY46" fmla="*/ 492981 h 524786"/>
              <a:gd name="connsiteX47" fmla="*/ 311341 w 764708"/>
              <a:gd name="connsiteY47" fmla="*/ 496956 h 524786"/>
              <a:gd name="connsiteX48" fmla="*/ 299414 w 764708"/>
              <a:gd name="connsiteY48" fmla="*/ 500932 h 524786"/>
              <a:gd name="connsiteX49" fmla="*/ 283511 w 764708"/>
              <a:gd name="connsiteY49" fmla="*/ 520810 h 524786"/>
              <a:gd name="connsiteX50" fmla="*/ 267609 w 764708"/>
              <a:gd name="connsiteY50" fmla="*/ 516834 h 524786"/>
              <a:gd name="connsiteX51" fmla="*/ 251706 w 764708"/>
              <a:gd name="connsiteY51" fmla="*/ 496956 h 524786"/>
              <a:gd name="connsiteX52" fmla="*/ 247730 w 764708"/>
              <a:gd name="connsiteY52" fmla="*/ 481054 h 524786"/>
              <a:gd name="connsiteX53" fmla="*/ 223876 w 764708"/>
              <a:gd name="connsiteY53" fmla="*/ 441297 h 524786"/>
              <a:gd name="connsiteX54" fmla="*/ 203998 w 764708"/>
              <a:gd name="connsiteY54" fmla="*/ 437321 h 524786"/>
              <a:gd name="connsiteX55" fmla="*/ 164242 w 764708"/>
              <a:gd name="connsiteY55" fmla="*/ 445273 h 524786"/>
              <a:gd name="connsiteX56" fmla="*/ 144363 w 764708"/>
              <a:gd name="connsiteY56" fmla="*/ 457200 h 524786"/>
              <a:gd name="connsiteX57" fmla="*/ 112558 w 764708"/>
              <a:gd name="connsiteY57" fmla="*/ 445273 h 524786"/>
              <a:gd name="connsiteX58" fmla="*/ 100631 w 764708"/>
              <a:gd name="connsiteY58" fmla="*/ 425394 h 524786"/>
              <a:gd name="connsiteX59" fmla="*/ 76777 w 764708"/>
              <a:gd name="connsiteY59" fmla="*/ 417443 h 524786"/>
              <a:gd name="connsiteX60" fmla="*/ 64850 w 764708"/>
              <a:gd name="connsiteY60" fmla="*/ 413468 h 524786"/>
              <a:gd name="connsiteX61" fmla="*/ 56899 w 764708"/>
              <a:gd name="connsiteY61" fmla="*/ 405516 h 524786"/>
              <a:gd name="connsiteX62" fmla="*/ 52923 w 764708"/>
              <a:gd name="connsiteY62" fmla="*/ 381662 h 524786"/>
              <a:gd name="connsiteX63" fmla="*/ 48948 w 764708"/>
              <a:gd name="connsiteY63" fmla="*/ 329979 h 524786"/>
              <a:gd name="connsiteX64" fmla="*/ 29069 w 764708"/>
              <a:gd name="connsiteY64" fmla="*/ 318052 h 524786"/>
              <a:gd name="connsiteX65" fmla="*/ 5215 w 764708"/>
              <a:gd name="connsiteY65" fmla="*/ 286247 h 524786"/>
              <a:gd name="connsiteX66" fmla="*/ 9191 w 764708"/>
              <a:gd name="connsiteY66" fmla="*/ 234563 h 524786"/>
              <a:gd name="connsiteX67" fmla="*/ 13167 w 764708"/>
              <a:gd name="connsiteY67" fmla="*/ 222636 h 524786"/>
              <a:gd name="connsiteX68" fmla="*/ 37021 w 764708"/>
              <a:gd name="connsiteY68" fmla="*/ 206734 h 524786"/>
              <a:gd name="connsiteX69" fmla="*/ 44972 w 764708"/>
              <a:gd name="connsiteY69" fmla="*/ 198782 h 524786"/>
              <a:gd name="connsiteX70" fmla="*/ 68826 w 764708"/>
              <a:gd name="connsiteY70" fmla="*/ 182880 h 524786"/>
              <a:gd name="connsiteX71" fmla="*/ 76777 w 764708"/>
              <a:gd name="connsiteY71" fmla="*/ 159026 h 524786"/>
              <a:gd name="connsiteX72" fmla="*/ 80753 w 764708"/>
              <a:gd name="connsiteY72" fmla="*/ 103367 h 524786"/>
              <a:gd name="connsiteX73" fmla="*/ 108582 w 764708"/>
              <a:gd name="connsiteY73" fmla="*/ 99391 h 524786"/>
              <a:gd name="connsiteX74" fmla="*/ 140388 w 764708"/>
              <a:gd name="connsiteY74" fmla="*/ 91440 h 524786"/>
              <a:gd name="connsiteX75" fmla="*/ 144363 w 764708"/>
              <a:gd name="connsiteY75" fmla="*/ 43732 h 524786"/>
              <a:gd name="connsiteX76" fmla="*/ 239779 w 764708"/>
              <a:gd name="connsiteY76" fmla="*/ 39756 h 524786"/>
              <a:gd name="connsiteX77" fmla="*/ 251706 w 764708"/>
              <a:gd name="connsiteY77" fmla="*/ 31805 h 524786"/>
              <a:gd name="connsiteX78" fmla="*/ 263633 w 764708"/>
              <a:gd name="connsiteY78" fmla="*/ 7951 h 524786"/>
              <a:gd name="connsiteX79" fmla="*/ 275560 w 764708"/>
              <a:gd name="connsiteY79" fmla="*/ 0 h 524786"/>
              <a:gd name="connsiteX80" fmla="*/ 295438 w 764708"/>
              <a:gd name="connsiteY80" fmla="*/ 3975 h 524786"/>
              <a:gd name="connsiteX81" fmla="*/ 319292 w 764708"/>
              <a:gd name="connsiteY81" fmla="*/ 11927 h 524786"/>
              <a:gd name="connsiteX82" fmla="*/ 367000 w 764708"/>
              <a:gd name="connsiteY82" fmla="*/ 7951 h 52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64708" h="524786">
                <a:moveTo>
                  <a:pt x="367000" y="7951"/>
                </a:moveTo>
                <a:lnTo>
                  <a:pt x="367000" y="7951"/>
                </a:lnTo>
                <a:cubicBezTo>
                  <a:pt x="404528" y="22024"/>
                  <a:pt x="395475" y="23981"/>
                  <a:pt x="438562" y="15902"/>
                </a:cubicBezTo>
                <a:cubicBezTo>
                  <a:pt x="446800" y="14357"/>
                  <a:pt x="462415" y="7951"/>
                  <a:pt x="462415" y="7951"/>
                </a:cubicBezTo>
                <a:cubicBezTo>
                  <a:pt x="469041" y="9276"/>
                  <a:pt x="476671" y="8179"/>
                  <a:pt x="482294" y="11927"/>
                </a:cubicBezTo>
                <a:cubicBezTo>
                  <a:pt x="485781" y="14252"/>
                  <a:pt x="485118" y="19825"/>
                  <a:pt x="486269" y="23854"/>
                </a:cubicBezTo>
                <a:cubicBezTo>
                  <a:pt x="487770" y="29108"/>
                  <a:pt x="486832" y="35490"/>
                  <a:pt x="490245" y="39756"/>
                </a:cubicBezTo>
                <a:cubicBezTo>
                  <a:pt x="492863" y="43028"/>
                  <a:pt x="498129" y="42629"/>
                  <a:pt x="502172" y="43732"/>
                </a:cubicBezTo>
                <a:cubicBezTo>
                  <a:pt x="539506" y="53914"/>
                  <a:pt x="529829" y="51222"/>
                  <a:pt x="569758" y="55659"/>
                </a:cubicBezTo>
                <a:cubicBezTo>
                  <a:pt x="572689" y="64453"/>
                  <a:pt x="574557" y="81912"/>
                  <a:pt x="585661" y="87464"/>
                </a:cubicBezTo>
                <a:cubicBezTo>
                  <a:pt x="593158" y="91212"/>
                  <a:pt x="601564" y="92765"/>
                  <a:pt x="609515" y="95415"/>
                </a:cubicBezTo>
                <a:lnTo>
                  <a:pt x="633369" y="103367"/>
                </a:lnTo>
                <a:lnTo>
                  <a:pt x="645295" y="107342"/>
                </a:lnTo>
                <a:cubicBezTo>
                  <a:pt x="647946" y="109993"/>
                  <a:pt x="649894" y="113618"/>
                  <a:pt x="653247" y="115294"/>
                </a:cubicBezTo>
                <a:cubicBezTo>
                  <a:pt x="662922" y="120132"/>
                  <a:pt x="681592" y="124368"/>
                  <a:pt x="693003" y="127221"/>
                </a:cubicBezTo>
                <a:cubicBezTo>
                  <a:pt x="695654" y="129871"/>
                  <a:pt x="698613" y="132245"/>
                  <a:pt x="700955" y="135172"/>
                </a:cubicBezTo>
                <a:cubicBezTo>
                  <a:pt x="708020" y="144003"/>
                  <a:pt x="710210" y="148340"/>
                  <a:pt x="712882" y="159026"/>
                </a:cubicBezTo>
                <a:cubicBezTo>
                  <a:pt x="714521" y="165581"/>
                  <a:pt x="714195" y="172693"/>
                  <a:pt x="716857" y="178904"/>
                </a:cubicBezTo>
                <a:cubicBezTo>
                  <a:pt x="718334" y="182349"/>
                  <a:pt x="721456" y="185179"/>
                  <a:pt x="724809" y="186855"/>
                </a:cubicBezTo>
                <a:cubicBezTo>
                  <a:pt x="732305" y="190603"/>
                  <a:pt x="748662" y="194807"/>
                  <a:pt x="748662" y="194807"/>
                </a:cubicBezTo>
                <a:cubicBezTo>
                  <a:pt x="752686" y="198831"/>
                  <a:pt x="763848" y="208952"/>
                  <a:pt x="764565" y="214685"/>
                </a:cubicBezTo>
                <a:cubicBezTo>
                  <a:pt x="765403" y="221390"/>
                  <a:pt x="762367" y="228044"/>
                  <a:pt x="760589" y="234563"/>
                </a:cubicBezTo>
                <a:cubicBezTo>
                  <a:pt x="758384" y="242649"/>
                  <a:pt x="760589" y="255766"/>
                  <a:pt x="752638" y="258417"/>
                </a:cubicBezTo>
                <a:cubicBezTo>
                  <a:pt x="736178" y="263904"/>
                  <a:pt x="744198" y="260068"/>
                  <a:pt x="728784" y="270344"/>
                </a:cubicBezTo>
                <a:cubicBezTo>
                  <a:pt x="726134" y="274320"/>
                  <a:pt x="724212" y="278892"/>
                  <a:pt x="720833" y="282271"/>
                </a:cubicBezTo>
                <a:cubicBezTo>
                  <a:pt x="717454" y="285650"/>
                  <a:pt x="711891" y="286491"/>
                  <a:pt x="708906" y="290222"/>
                </a:cubicBezTo>
                <a:cubicBezTo>
                  <a:pt x="689098" y="314981"/>
                  <a:pt x="720994" y="290889"/>
                  <a:pt x="696979" y="310101"/>
                </a:cubicBezTo>
                <a:cubicBezTo>
                  <a:pt x="693248" y="313086"/>
                  <a:pt x="689418" y="316111"/>
                  <a:pt x="685052" y="318052"/>
                </a:cubicBezTo>
                <a:cubicBezTo>
                  <a:pt x="677393" y="321456"/>
                  <a:pt x="661198" y="326003"/>
                  <a:pt x="661198" y="326003"/>
                </a:cubicBezTo>
                <a:cubicBezTo>
                  <a:pt x="662523" y="332629"/>
                  <a:pt x="663396" y="339362"/>
                  <a:pt x="665174" y="345881"/>
                </a:cubicBezTo>
                <a:cubicBezTo>
                  <a:pt x="665182" y="345909"/>
                  <a:pt x="675109" y="375685"/>
                  <a:pt x="677101" y="381662"/>
                </a:cubicBezTo>
                <a:lnTo>
                  <a:pt x="685052" y="405516"/>
                </a:lnTo>
                <a:lnTo>
                  <a:pt x="693003" y="413468"/>
                </a:lnTo>
                <a:cubicBezTo>
                  <a:pt x="685937" y="434669"/>
                  <a:pt x="694770" y="418769"/>
                  <a:pt x="677101" y="429370"/>
                </a:cubicBezTo>
                <a:cubicBezTo>
                  <a:pt x="673887" y="431298"/>
                  <a:pt x="672659" y="436005"/>
                  <a:pt x="669149" y="437321"/>
                </a:cubicBezTo>
                <a:cubicBezTo>
                  <a:pt x="661601" y="440151"/>
                  <a:pt x="653275" y="440157"/>
                  <a:pt x="645295" y="441297"/>
                </a:cubicBezTo>
                <a:cubicBezTo>
                  <a:pt x="594741" y="448520"/>
                  <a:pt x="631584" y="441655"/>
                  <a:pt x="593612" y="449248"/>
                </a:cubicBezTo>
                <a:cubicBezTo>
                  <a:pt x="575805" y="467057"/>
                  <a:pt x="593776" y="453224"/>
                  <a:pt x="549880" y="453224"/>
                </a:cubicBezTo>
                <a:cubicBezTo>
                  <a:pt x="536562" y="453224"/>
                  <a:pt x="523375" y="455875"/>
                  <a:pt x="510123" y="457200"/>
                </a:cubicBezTo>
                <a:cubicBezTo>
                  <a:pt x="499215" y="464472"/>
                  <a:pt x="486725" y="470545"/>
                  <a:pt x="478318" y="481054"/>
                </a:cubicBezTo>
                <a:cubicBezTo>
                  <a:pt x="475333" y="484785"/>
                  <a:pt x="472308" y="488615"/>
                  <a:pt x="470367" y="492981"/>
                </a:cubicBezTo>
                <a:cubicBezTo>
                  <a:pt x="466963" y="500640"/>
                  <a:pt x="470366" y="514183"/>
                  <a:pt x="462415" y="516834"/>
                </a:cubicBezTo>
                <a:lnTo>
                  <a:pt x="438562" y="524786"/>
                </a:lnTo>
                <a:cubicBezTo>
                  <a:pt x="429285" y="523461"/>
                  <a:pt x="419921" y="522648"/>
                  <a:pt x="410732" y="520810"/>
                </a:cubicBezTo>
                <a:cubicBezTo>
                  <a:pt x="406623" y="519988"/>
                  <a:pt x="402077" y="519452"/>
                  <a:pt x="398805" y="516834"/>
                </a:cubicBezTo>
                <a:cubicBezTo>
                  <a:pt x="382554" y="503834"/>
                  <a:pt x="399113" y="506682"/>
                  <a:pt x="382902" y="496956"/>
                </a:cubicBezTo>
                <a:cubicBezTo>
                  <a:pt x="379309" y="494800"/>
                  <a:pt x="374951" y="494306"/>
                  <a:pt x="370975" y="492981"/>
                </a:cubicBezTo>
                <a:cubicBezTo>
                  <a:pt x="351097" y="494306"/>
                  <a:pt x="331141" y="494756"/>
                  <a:pt x="311341" y="496956"/>
                </a:cubicBezTo>
                <a:cubicBezTo>
                  <a:pt x="307176" y="497419"/>
                  <a:pt x="303008" y="498776"/>
                  <a:pt x="299414" y="500932"/>
                </a:cubicBezTo>
                <a:cubicBezTo>
                  <a:pt x="293117" y="504710"/>
                  <a:pt x="287124" y="515390"/>
                  <a:pt x="283511" y="520810"/>
                </a:cubicBezTo>
                <a:cubicBezTo>
                  <a:pt x="278210" y="519485"/>
                  <a:pt x="272496" y="519278"/>
                  <a:pt x="267609" y="516834"/>
                </a:cubicBezTo>
                <a:cubicBezTo>
                  <a:pt x="261942" y="514000"/>
                  <a:pt x="254517" y="501172"/>
                  <a:pt x="251706" y="496956"/>
                </a:cubicBezTo>
                <a:cubicBezTo>
                  <a:pt x="250381" y="491655"/>
                  <a:pt x="249300" y="486287"/>
                  <a:pt x="247730" y="481054"/>
                </a:cubicBezTo>
                <a:cubicBezTo>
                  <a:pt x="244737" y="471078"/>
                  <a:pt x="239150" y="444352"/>
                  <a:pt x="223876" y="441297"/>
                </a:cubicBezTo>
                <a:lnTo>
                  <a:pt x="203998" y="437321"/>
                </a:lnTo>
                <a:cubicBezTo>
                  <a:pt x="199169" y="438011"/>
                  <a:pt x="172917" y="440068"/>
                  <a:pt x="164242" y="445273"/>
                </a:cubicBezTo>
                <a:cubicBezTo>
                  <a:pt x="136955" y="461645"/>
                  <a:pt x="178150" y="445937"/>
                  <a:pt x="144363" y="457200"/>
                </a:cubicBezTo>
                <a:cubicBezTo>
                  <a:pt x="133588" y="455045"/>
                  <a:pt x="120357" y="455022"/>
                  <a:pt x="112558" y="445273"/>
                </a:cubicBezTo>
                <a:cubicBezTo>
                  <a:pt x="103491" y="433940"/>
                  <a:pt x="115038" y="432598"/>
                  <a:pt x="100631" y="425394"/>
                </a:cubicBezTo>
                <a:cubicBezTo>
                  <a:pt x="93134" y="421646"/>
                  <a:pt x="84728" y="420093"/>
                  <a:pt x="76777" y="417443"/>
                </a:cubicBezTo>
                <a:lnTo>
                  <a:pt x="64850" y="413468"/>
                </a:lnTo>
                <a:cubicBezTo>
                  <a:pt x="62200" y="410817"/>
                  <a:pt x="58215" y="409026"/>
                  <a:pt x="56899" y="405516"/>
                </a:cubicBezTo>
                <a:cubicBezTo>
                  <a:pt x="54069" y="397968"/>
                  <a:pt x="53767" y="389679"/>
                  <a:pt x="52923" y="381662"/>
                </a:cubicBezTo>
                <a:cubicBezTo>
                  <a:pt x="51114" y="364478"/>
                  <a:pt x="52337" y="346922"/>
                  <a:pt x="48948" y="329979"/>
                </a:cubicBezTo>
                <a:cubicBezTo>
                  <a:pt x="47389" y="322184"/>
                  <a:pt x="34091" y="319726"/>
                  <a:pt x="29069" y="318052"/>
                </a:cubicBezTo>
                <a:cubicBezTo>
                  <a:pt x="11088" y="291079"/>
                  <a:pt x="19925" y="300955"/>
                  <a:pt x="5215" y="286247"/>
                </a:cubicBezTo>
                <a:cubicBezTo>
                  <a:pt x="-2126" y="264220"/>
                  <a:pt x="-2507" y="269653"/>
                  <a:pt x="9191" y="234563"/>
                </a:cubicBezTo>
                <a:cubicBezTo>
                  <a:pt x="10516" y="230587"/>
                  <a:pt x="10204" y="225599"/>
                  <a:pt x="13167" y="222636"/>
                </a:cubicBezTo>
                <a:cubicBezTo>
                  <a:pt x="19924" y="215879"/>
                  <a:pt x="30264" y="213492"/>
                  <a:pt x="37021" y="206734"/>
                </a:cubicBezTo>
                <a:cubicBezTo>
                  <a:pt x="39671" y="204083"/>
                  <a:pt x="41973" y="201031"/>
                  <a:pt x="44972" y="198782"/>
                </a:cubicBezTo>
                <a:cubicBezTo>
                  <a:pt x="52617" y="193048"/>
                  <a:pt x="68826" y="182880"/>
                  <a:pt x="68826" y="182880"/>
                </a:cubicBezTo>
                <a:cubicBezTo>
                  <a:pt x="71476" y="174929"/>
                  <a:pt x="76180" y="167386"/>
                  <a:pt x="76777" y="159026"/>
                </a:cubicBezTo>
                <a:cubicBezTo>
                  <a:pt x="78102" y="140473"/>
                  <a:pt x="72000" y="119779"/>
                  <a:pt x="80753" y="103367"/>
                </a:cubicBezTo>
                <a:cubicBezTo>
                  <a:pt x="85163" y="95099"/>
                  <a:pt x="99339" y="100932"/>
                  <a:pt x="108582" y="99391"/>
                </a:cubicBezTo>
                <a:cubicBezTo>
                  <a:pt x="127771" y="96193"/>
                  <a:pt x="125026" y="96560"/>
                  <a:pt x="140388" y="91440"/>
                </a:cubicBezTo>
                <a:cubicBezTo>
                  <a:pt x="141713" y="75537"/>
                  <a:pt x="130205" y="51094"/>
                  <a:pt x="144363" y="43732"/>
                </a:cubicBezTo>
                <a:cubicBezTo>
                  <a:pt x="172606" y="29046"/>
                  <a:pt x="208141" y="43271"/>
                  <a:pt x="239779" y="39756"/>
                </a:cubicBezTo>
                <a:cubicBezTo>
                  <a:pt x="244528" y="39228"/>
                  <a:pt x="248473" y="41504"/>
                  <a:pt x="251706" y="31805"/>
                </a:cubicBezTo>
                <a:cubicBezTo>
                  <a:pt x="254939" y="22106"/>
                  <a:pt x="255927" y="15657"/>
                  <a:pt x="263633" y="7951"/>
                </a:cubicBezTo>
                <a:cubicBezTo>
                  <a:pt x="267012" y="4572"/>
                  <a:pt x="271584" y="2650"/>
                  <a:pt x="275560" y="0"/>
                </a:cubicBezTo>
                <a:cubicBezTo>
                  <a:pt x="282186" y="1325"/>
                  <a:pt x="288919" y="2197"/>
                  <a:pt x="295438" y="3975"/>
                </a:cubicBezTo>
                <a:cubicBezTo>
                  <a:pt x="303524" y="6180"/>
                  <a:pt x="310910" y="11927"/>
                  <a:pt x="319292" y="11927"/>
                </a:cubicBezTo>
                <a:lnTo>
                  <a:pt x="367000" y="79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1360" y="127000"/>
            <a:ext cx="1920240" cy="10058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13,100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07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53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 “Sputnik” - isocontours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6447268" y="2095169"/>
            <a:ext cx="764708" cy="524786"/>
          </a:xfrm>
          <a:custGeom>
            <a:avLst/>
            <a:gdLst>
              <a:gd name="connsiteX0" fmla="*/ 367000 w 764708"/>
              <a:gd name="connsiteY0" fmla="*/ 7951 h 524786"/>
              <a:gd name="connsiteX1" fmla="*/ 367000 w 764708"/>
              <a:gd name="connsiteY1" fmla="*/ 7951 h 524786"/>
              <a:gd name="connsiteX2" fmla="*/ 438562 w 764708"/>
              <a:gd name="connsiteY2" fmla="*/ 15902 h 524786"/>
              <a:gd name="connsiteX3" fmla="*/ 462415 w 764708"/>
              <a:gd name="connsiteY3" fmla="*/ 7951 h 524786"/>
              <a:gd name="connsiteX4" fmla="*/ 482294 w 764708"/>
              <a:gd name="connsiteY4" fmla="*/ 11927 h 524786"/>
              <a:gd name="connsiteX5" fmla="*/ 486269 w 764708"/>
              <a:gd name="connsiteY5" fmla="*/ 23854 h 524786"/>
              <a:gd name="connsiteX6" fmla="*/ 490245 w 764708"/>
              <a:gd name="connsiteY6" fmla="*/ 39756 h 524786"/>
              <a:gd name="connsiteX7" fmla="*/ 502172 w 764708"/>
              <a:gd name="connsiteY7" fmla="*/ 43732 h 524786"/>
              <a:gd name="connsiteX8" fmla="*/ 569758 w 764708"/>
              <a:gd name="connsiteY8" fmla="*/ 55659 h 524786"/>
              <a:gd name="connsiteX9" fmla="*/ 585661 w 764708"/>
              <a:gd name="connsiteY9" fmla="*/ 87464 h 524786"/>
              <a:gd name="connsiteX10" fmla="*/ 609515 w 764708"/>
              <a:gd name="connsiteY10" fmla="*/ 95415 h 524786"/>
              <a:gd name="connsiteX11" fmla="*/ 633369 w 764708"/>
              <a:gd name="connsiteY11" fmla="*/ 103367 h 524786"/>
              <a:gd name="connsiteX12" fmla="*/ 645295 w 764708"/>
              <a:gd name="connsiteY12" fmla="*/ 107342 h 524786"/>
              <a:gd name="connsiteX13" fmla="*/ 653247 w 764708"/>
              <a:gd name="connsiteY13" fmla="*/ 115294 h 524786"/>
              <a:gd name="connsiteX14" fmla="*/ 693003 w 764708"/>
              <a:gd name="connsiteY14" fmla="*/ 127221 h 524786"/>
              <a:gd name="connsiteX15" fmla="*/ 700955 w 764708"/>
              <a:gd name="connsiteY15" fmla="*/ 135172 h 524786"/>
              <a:gd name="connsiteX16" fmla="*/ 712882 w 764708"/>
              <a:gd name="connsiteY16" fmla="*/ 159026 h 524786"/>
              <a:gd name="connsiteX17" fmla="*/ 716857 w 764708"/>
              <a:gd name="connsiteY17" fmla="*/ 178904 h 524786"/>
              <a:gd name="connsiteX18" fmla="*/ 724809 w 764708"/>
              <a:gd name="connsiteY18" fmla="*/ 186855 h 524786"/>
              <a:gd name="connsiteX19" fmla="*/ 748662 w 764708"/>
              <a:gd name="connsiteY19" fmla="*/ 194807 h 524786"/>
              <a:gd name="connsiteX20" fmla="*/ 764565 w 764708"/>
              <a:gd name="connsiteY20" fmla="*/ 214685 h 524786"/>
              <a:gd name="connsiteX21" fmla="*/ 760589 w 764708"/>
              <a:gd name="connsiteY21" fmla="*/ 234563 h 524786"/>
              <a:gd name="connsiteX22" fmla="*/ 752638 w 764708"/>
              <a:gd name="connsiteY22" fmla="*/ 258417 h 524786"/>
              <a:gd name="connsiteX23" fmla="*/ 728784 w 764708"/>
              <a:gd name="connsiteY23" fmla="*/ 270344 h 524786"/>
              <a:gd name="connsiteX24" fmla="*/ 720833 w 764708"/>
              <a:gd name="connsiteY24" fmla="*/ 282271 h 524786"/>
              <a:gd name="connsiteX25" fmla="*/ 708906 w 764708"/>
              <a:gd name="connsiteY25" fmla="*/ 290222 h 524786"/>
              <a:gd name="connsiteX26" fmla="*/ 696979 w 764708"/>
              <a:gd name="connsiteY26" fmla="*/ 310101 h 524786"/>
              <a:gd name="connsiteX27" fmla="*/ 685052 w 764708"/>
              <a:gd name="connsiteY27" fmla="*/ 318052 h 524786"/>
              <a:gd name="connsiteX28" fmla="*/ 661198 w 764708"/>
              <a:gd name="connsiteY28" fmla="*/ 326003 h 524786"/>
              <a:gd name="connsiteX29" fmla="*/ 665174 w 764708"/>
              <a:gd name="connsiteY29" fmla="*/ 345881 h 524786"/>
              <a:gd name="connsiteX30" fmla="*/ 677101 w 764708"/>
              <a:gd name="connsiteY30" fmla="*/ 381662 h 524786"/>
              <a:gd name="connsiteX31" fmla="*/ 685052 w 764708"/>
              <a:gd name="connsiteY31" fmla="*/ 405516 h 524786"/>
              <a:gd name="connsiteX32" fmla="*/ 693003 w 764708"/>
              <a:gd name="connsiteY32" fmla="*/ 413468 h 524786"/>
              <a:gd name="connsiteX33" fmla="*/ 677101 w 764708"/>
              <a:gd name="connsiteY33" fmla="*/ 429370 h 524786"/>
              <a:gd name="connsiteX34" fmla="*/ 669149 w 764708"/>
              <a:gd name="connsiteY34" fmla="*/ 437321 h 524786"/>
              <a:gd name="connsiteX35" fmla="*/ 645295 w 764708"/>
              <a:gd name="connsiteY35" fmla="*/ 441297 h 524786"/>
              <a:gd name="connsiteX36" fmla="*/ 593612 w 764708"/>
              <a:gd name="connsiteY36" fmla="*/ 449248 h 524786"/>
              <a:gd name="connsiteX37" fmla="*/ 549880 w 764708"/>
              <a:gd name="connsiteY37" fmla="*/ 453224 h 524786"/>
              <a:gd name="connsiteX38" fmla="*/ 510123 w 764708"/>
              <a:gd name="connsiteY38" fmla="*/ 457200 h 524786"/>
              <a:gd name="connsiteX39" fmla="*/ 478318 w 764708"/>
              <a:gd name="connsiteY39" fmla="*/ 481054 h 524786"/>
              <a:gd name="connsiteX40" fmla="*/ 470367 w 764708"/>
              <a:gd name="connsiteY40" fmla="*/ 492981 h 524786"/>
              <a:gd name="connsiteX41" fmla="*/ 462415 w 764708"/>
              <a:gd name="connsiteY41" fmla="*/ 516834 h 524786"/>
              <a:gd name="connsiteX42" fmla="*/ 438562 w 764708"/>
              <a:gd name="connsiteY42" fmla="*/ 524786 h 524786"/>
              <a:gd name="connsiteX43" fmla="*/ 410732 w 764708"/>
              <a:gd name="connsiteY43" fmla="*/ 520810 h 524786"/>
              <a:gd name="connsiteX44" fmla="*/ 398805 w 764708"/>
              <a:gd name="connsiteY44" fmla="*/ 516834 h 524786"/>
              <a:gd name="connsiteX45" fmla="*/ 382902 w 764708"/>
              <a:gd name="connsiteY45" fmla="*/ 496956 h 524786"/>
              <a:gd name="connsiteX46" fmla="*/ 370975 w 764708"/>
              <a:gd name="connsiteY46" fmla="*/ 492981 h 524786"/>
              <a:gd name="connsiteX47" fmla="*/ 311341 w 764708"/>
              <a:gd name="connsiteY47" fmla="*/ 496956 h 524786"/>
              <a:gd name="connsiteX48" fmla="*/ 299414 w 764708"/>
              <a:gd name="connsiteY48" fmla="*/ 500932 h 524786"/>
              <a:gd name="connsiteX49" fmla="*/ 283511 w 764708"/>
              <a:gd name="connsiteY49" fmla="*/ 520810 h 524786"/>
              <a:gd name="connsiteX50" fmla="*/ 267609 w 764708"/>
              <a:gd name="connsiteY50" fmla="*/ 516834 h 524786"/>
              <a:gd name="connsiteX51" fmla="*/ 251706 w 764708"/>
              <a:gd name="connsiteY51" fmla="*/ 496956 h 524786"/>
              <a:gd name="connsiteX52" fmla="*/ 247730 w 764708"/>
              <a:gd name="connsiteY52" fmla="*/ 481054 h 524786"/>
              <a:gd name="connsiteX53" fmla="*/ 223876 w 764708"/>
              <a:gd name="connsiteY53" fmla="*/ 441297 h 524786"/>
              <a:gd name="connsiteX54" fmla="*/ 203998 w 764708"/>
              <a:gd name="connsiteY54" fmla="*/ 437321 h 524786"/>
              <a:gd name="connsiteX55" fmla="*/ 164242 w 764708"/>
              <a:gd name="connsiteY55" fmla="*/ 445273 h 524786"/>
              <a:gd name="connsiteX56" fmla="*/ 144363 w 764708"/>
              <a:gd name="connsiteY56" fmla="*/ 457200 h 524786"/>
              <a:gd name="connsiteX57" fmla="*/ 112558 w 764708"/>
              <a:gd name="connsiteY57" fmla="*/ 445273 h 524786"/>
              <a:gd name="connsiteX58" fmla="*/ 100631 w 764708"/>
              <a:gd name="connsiteY58" fmla="*/ 425394 h 524786"/>
              <a:gd name="connsiteX59" fmla="*/ 76777 w 764708"/>
              <a:gd name="connsiteY59" fmla="*/ 417443 h 524786"/>
              <a:gd name="connsiteX60" fmla="*/ 64850 w 764708"/>
              <a:gd name="connsiteY60" fmla="*/ 413468 h 524786"/>
              <a:gd name="connsiteX61" fmla="*/ 56899 w 764708"/>
              <a:gd name="connsiteY61" fmla="*/ 405516 h 524786"/>
              <a:gd name="connsiteX62" fmla="*/ 52923 w 764708"/>
              <a:gd name="connsiteY62" fmla="*/ 381662 h 524786"/>
              <a:gd name="connsiteX63" fmla="*/ 48948 w 764708"/>
              <a:gd name="connsiteY63" fmla="*/ 329979 h 524786"/>
              <a:gd name="connsiteX64" fmla="*/ 29069 w 764708"/>
              <a:gd name="connsiteY64" fmla="*/ 318052 h 524786"/>
              <a:gd name="connsiteX65" fmla="*/ 5215 w 764708"/>
              <a:gd name="connsiteY65" fmla="*/ 286247 h 524786"/>
              <a:gd name="connsiteX66" fmla="*/ 9191 w 764708"/>
              <a:gd name="connsiteY66" fmla="*/ 234563 h 524786"/>
              <a:gd name="connsiteX67" fmla="*/ 13167 w 764708"/>
              <a:gd name="connsiteY67" fmla="*/ 222636 h 524786"/>
              <a:gd name="connsiteX68" fmla="*/ 37021 w 764708"/>
              <a:gd name="connsiteY68" fmla="*/ 206734 h 524786"/>
              <a:gd name="connsiteX69" fmla="*/ 44972 w 764708"/>
              <a:gd name="connsiteY69" fmla="*/ 198782 h 524786"/>
              <a:gd name="connsiteX70" fmla="*/ 68826 w 764708"/>
              <a:gd name="connsiteY70" fmla="*/ 182880 h 524786"/>
              <a:gd name="connsiteX71" fmla="*/ 76777 w 764708"/>
              <a:gd name="connsiteY71" fmla="*/ 159026 h 524786"/>
              <a:gd name="connsiteX72" fmla="*/ 80753 w 764708"/>
              <a:gd name="connsiteY72" fmla="*/ 103367 h 524786"/>
              <a:gd name="connsiteX73" fmla="*/ 108582 w 764708"/>
              <a:gd name="connsiteY73" fmla="*/ 99391 h 524786"/>
              <a:gd name="connsiteX74" fmla="*/ 140388 w 764708"/>
              <a:gd name="connsiteY74" fmla="*/ 91440 h 524786"/>
              <a:gd name="connsiteX75" fmla="*/ 144363 w 764708"/>
              <a:gd name="connsiteY75" fmla="*/ 43732 h 524786"/>
              <a:gd name="connsiteX76" fmla="*/ 239779 w 764708"/>
              <a:gd name="connsiteY76" fmla="*/ 39756 h 524786"/>
              <a:gd name="connsiteX77" fmla="*/ 251706 w 764708"/>
              <a:gd name="connsiteY77" fmla="*/ 31805 h 524786"/>
              <a:gd name="connsiteX78" fmla="*/ 263633 w 764708"/>
              <a:gd name="connsiteY78" fmla="*/ 7951 h 524786"/>
              <a:gd name="connsiteX79" fmla="*/ 275560 w 764708"/>
              <a:gd name="connsiteY79" fmla="*/ 0 h 524786"/>
              <a:gd name="connsiteX80" fmla="*/ 295438 w 764708"/>
              <a:gd name="connsiteY80" fmla="*/ 3975 h 524786"/>
              <a:gd name="connsiteX81" fmla="*/ 319292 w 764708"/>
              <a:gd name="connsiteY81" fmla="*/ 11927 h 524786"/>
              <a:gd name="connsiteX82" fmla="*/ 367000 w 764708"/>
              <a:gd name="connsiteY82" fmla="*/ 7951 h 524786"/>
              <a:gd name="connsiteX0" fmla="*/ 367000 w 764708"/>
              <a:gd name="connsiteY0" fmla="*/ 7951 h 524786"/>
              <a:gd name="connsiteX1" fmla="*/ 367000 w 764708"/>
              <a:gd name="connsiteY1" fmla="*/ 7951 h 524786"/>
              <a:gd name="connsiteX2" fmla="*/ 438562 w 764708"/>
              <a:gd name="connsiteY2" fmla="*/ 15902 h 524786"/>
              <a:gd name="connsiteX3" fmla="*/ 462415 w 764708"/>
              <a:gd name="connsiteY3" fmla="*/ 7951 h 524786"/>
              <a:gd name="connsiteX4" fmla="*/ 482294 w 764708"/>
              <a:gd name="connsiteY4" fmla="*/ 11927 h 524786"/>
              <a:gd name="connsiteX5" fmla="*/ 486269 w 764708"/>
              <a:gd name="connsiteY5" fmla="*/ 23854 h 524786"/>
              <a:gd name="connsiteX6" fmla="*/ 490245 w 764708"/>
              <a:gd name="connsiteY6" fmla="*/ 39756 h 524786"/>
              <a:gd name="connsiteX7" fmla="*/ 502172 w 764708"/>
              <a:gd name="connsiteY7" fmla="*/ 43732 h 524786"/>
              <a:gd name="connsiteX8" fmla="*/ 569758 w 764708"/>
              <a:gd name="connsiteY8" fmla="*/ 55659 h 524786"/>
              <a:gd name="connsiteX9" fmla="*/ 585661 w 764708"/>
              <a:gd name="connsiteY9" fmla="*/ 87464 h 524786"/>
              <a:gd name="connsiteX10" fmla="*/ 609515 w 764708"/>
              <a:gd name="connsiteY10" fmla="*/ 95415 h 524786"/>
              <a:gd name="connsiteX11" fmla="*/ 633369 w 764708"/>
              <a:gd name="connsiteY11" fmla="*/ 103367 h 524786"/>
              <a:gd name="connsiteX12" fmla="*/ 645295 w 764708"/>
              <a:gd name="connsiteY12" fmla="*/ 107342 h 524786"/>
              <a:gd name="connsiteX13" fmla="*/ 653247 w 764708"/>
              <a:gd name="connsiteY13" fmla="*/ 115294 h 524786"/>
              <a:gd name="connsiteX14" fmla="*/ 693003 w 764708"/>
              <a:gd name="connsiteY14" fmla="*/ 127221 h 524786"/>
              <a:gd name="connsiteX15" fmla="*/ 700955 w 764708"/>
              <a:gd name="connsiteY15" fmla="*/ 135172 h 524786"/>
              <a:gd name="connsiteX16" fmla="*/ 712882 w 764708"/>
              <a:gd name="connsiteY16" fmla="*/ 159026 h 524786"/>
              <a:gd name="connsiteX17" fmla="*/ 716857 w 764708"/>
              <a:gd name="connsiteY17" fmla="*/ 178904 h 524786"/>
              <a:gd name="connsiteX18" fmla="*/ 724809 w 764708"/>
              <a:gd name="connsiteY18" fmla="*/ 186855 h 524786"/>
              <a:gd name="connsiteX19" fmla="*/ 748662 w 764708"/>
              <a:gd name="connsiteY19" fmla="*/ 194807 h 524786"/>
              <a:gd name="connsiteX20" fmla="*/ 764565 w 764708"/>
              <a:gd name="connsiteY20" fmla="*/ 214685 h 524786"/>
              <a:gd name="connsiteX21" fmla="*/ 760589 w 764708"/>
              <a:gd name="connsiteY21" fmla="*/ 234563 h 524786"/>
              <a:gd name="connsiteX22" fmla="*/ 752638 w 764708"/>
              <a:gd name="connsiteY22" fmla="*/ 258417 h 524786"/>
              <a:gd name="connsiteX23" fmla="*/ 728784 w 764708"/>
              <a:gd name="connsiteY23" fmla="*/ 270344 h 524786"/>
              <a:gd name="connsiteX24" fmla="*/ 720833 w 764708"/>
              <a:gd name="connsiteY24" fmla="*/ 282271 h 524786"/>
              <a:gd name="connsiteX25" fmla="*/ 708906 w 764708"/>
              <a:gd name="connsiteY25" fmla="*/ 290222 h 524786"/>
              <a:gd name="connsiteX26" fmla="*/ 696979 w 764708"/>
              <a:gd name="connsiteY26" fmla="*/ 310101 h 524786"/>
              <a:gd name="connsiteX27" fmla="*/ 685052 w 764708"/>
              <a:gd name="connsiteY27" fmla="*/ 318052 h 524786"/>
              <a:gd name="connsiteX28" fmla="*/ 661198 w 764708"/>
              <a:gd name="connsiteY28" fmla="*/ 326003 h 524786"/>
              <a:gd name="connsiteX29" fmla="*/ 665174 w 764708"/>
              <a:gd name="connsiteY29" fmla="*/ 345881 h 524786"/>
              <a:gd name="connsiteX30" fmla="*/ 677101 w 764708"/>
              <a:gd name="connsiteY30" fmla="*/ 381662 h 524786"/>
              <a:gd name="connsiteX31" fmla="*/ 685052 w 764708"/>
              <a:gd name="connsiteY31" fmla="*/ 405516 h 524786"/>
              <a:gd name="connsiteX32" fmla="*/ 693003 w 764708"/>
              <a:gd name="connsiteY32" fmla="*/ 413468 h 524786"/>
              <a:gd name="connsiteX33" fmla="*/ 677101 w 764708"/>
              <a:gd name="connsiteY33" fmla="*/ 429370 h 524786"/>
              <a:gd name="connsiteX34" fmla="*/ 669149 w 764708"/>
              <a:gd name="connsiteY34" fmla="*/ 437321 h 524786"/>
              <a:gd name="connsiteX35" fmla="*/ 645295 w 764708"/>
              <a:gd name="connsiteY35" fmla="*/ 441297 h 524786"/>
              <a:gd name="connsiteX36" fmla="*/ 593612 w 764708"/>
              <a:gd name="connsiteY36" fmla="*/ 449248 h 524786"/>
              <a:gd name="connsiteX37" fmla="*/ 549880 w 764708"/>
              <a:gd name="connsiteY37" fmla="*/ 453224 h 524786"/>
              <a:gd name="connsiteX38" fmla="*/ 510123 w 764708"/>
              <a:gd name="connsiteY38" fmla="*/ 457200 h 524786"/>
              <a:gd name="connsiteX39" fmla="*/ 478318 w 764708"/>
              <a:gd name="connsiteY39" fmla="*/ 481054 h 524786"/>
              <a:gd name="connsiteX40" fmla="*/ 470367 w 764708"/>
              <a:gd name="connsiteY40" fmla="*/ 492981 h 524786"/>
              <a:gd name="connsiteX41" fmla="*/ 462415 w 764708"/>
              <a:gd name="connsiteY41" fmla="*/ 516834 h 524786"/>
              <a:gd name="connsiteX42" fmla="*/ 438562 w 764708"/>
              <a:gd name="connsiteY42" fmla="*/ 524786 h 524786"/>
              <a:gd name="connsiteX43" fmla="*/ 410732 w 764708"/>
              <a:gd name="connsiteY43" fmla="*/ 520810 h 524786"/>
              <a:gd name="connsiteX44" fmla="*/ 398805 w 764708"/>
              <a:gd name="connsiteY44" fmla="*/ 516834 h 524786"/>
              <a:gd name="connsiteX45" fmla="*/ 382902 w 764708"/>
              <a:gd name="connsiteY45" fmla="*/ 496956 h 524786"/>
              <a:gd name="connsiteX46" fmla="*/ 370975 w 764708"/>
              <a:gd name="connsiteY46" fmla="*/ 492981 h 524786"/>
              <a:gd name="connsiteX47" fmla="*/ 311341 w 764708"/>
              <a:gd name="connsiteY47" fmla="*/ 496956 h 524786"/>
              <a:gd name="connsiteX48" fmla="*/ 299414 w 764708"/>
              <a:gd name="connsiteY48" fmla="*/ 500932 h 524786"/>
              <a:gd name="connsiteX49" fmla="*/ 283511 w 764708"/>
              <a:gd name="connsiteY49" fmla="*/ 520810 h 524786"/>
              <a:gd name="connsiteX50" fmla="*/ 267609 w 764708"/>
              <a:gd name="connsiteY50" fmla="*/ 516834 h 524786"/>
              <a:gd name="connsiteX51" fmla="*/ 251706 w 764708"/>
              <a:gd name="connsiteY51" fmla="*/ 496956 h 524786"/>
              <a:gd name="connsiteX52" fmla="*/ 247730 w 764708"/>
              <a:gd name="connsiteY52" fmla="*/ 481054 h 524786"/>
              <a:gd name="connsiteX53" fmla="*/ 223876 w 764708"/>
              <a:gd name="connsiteY53" fmla="*/ 441297 h 524786"/>
              <a:gd name="connsiteX54" fmla="*/ 203998 w 764708"/>
              <a:gd name="connsiteY54" fmla="*/ 437321 h 524786"/>
              <a:gd name="connsiteX55" fmla="*/ 164242 w 764708"/>
              <a:gd name="connsiteY55" fmla="*/ 445273 h 524786"/>
              <a:gd name="connsiteX56" fmla="*/ 144363 w 764708"/>
              <a:gd name="connsiteY56" fmla="*/ 457200 h 524786"/>
              <a:gd name="connsiteX57" fmla="*/ 112558 w 764708"/>
              <a:gd name="connsiteY57" fmla="*/ 445273 h 524786"/>
              <a:gd name="connsiteX58" fmla="*/ 100631 w 764708"/>
              <a:gd name="connsiteY58" fmla="*/ 425394 h 524786"/>
              <a:gd name="connsiteX59" fmla="*/ 76777 w 764708"/>
              <a:gd name="connsiteY59" fmla="*/ 417443 h 524786"/>
              <a:gd name="connsiteX60" fmla="*/ 64850 w 764708"/>
              <a:gd name="connsiteY60" fmla="*/ 413468 h 524786"/>
              <a:gd name="connsiteX61" fmla="*/ 56899 w 764708"/>
              <a:gd name="connsiteY61" fmla="*/ 405516 h 524786"/>
              <a:gd name="connsiteX62" fmla="*/ 52923 w 764708"/>
              <a:gd name="connsiteY62" fmla="*/ 381662 h 524786"/>
              <a:gd name="connsiteX63" fmla="*/ 48948 w 764708"/>
              <a:gd name="connsiteY63" fmla="*/ 329979 h 524786"/>
              <a:gd name="connsiteX64" fmla="*/ 29069 w 764708"/>
              <a:gd name="connsiteY64" fmla="*/ 318052 h 524786"/>
              <a:gd name="connsiteX65" fmla="*/ 5215 w 764708"/>
              <a:gd name="connsiteY65" fmla="*/ 286247 h 524786"/>
              <a:gd name="connsiteX66" fmla="*/ 9191 w 764708"/>
              <a:gd name="connsiteY66" fmla="*/ 234563 h 524786"/>
              <a:gd name="connsiteX67" fmla="*/ 13167 w 764708"/>
              <a:gd name="connsiteY67" fmla="*/ 222636 h 524786"/>
              <a:gd name="connsiteX68" fmla="*/ 37021 w 764708"/>
              <a:gd name="connsiteY68" fmla="*/ 206734 h 524786"/>
              <a:gd name="connsiteX69" fmla="*/ 44972 w 764708"/>
              <a:gd name="connsiteY69" fmla="*/ 198782 h 524786"/>
              <a:gd name="connsiteX70" fmla="*/ 68826 w 764708"/>
              <a:gd name="connsiteY70" fmla="*/ 182880 h 524786"/>
              <a:gd name="connsiteX71" fmla="*/ 76777 w 764708"/>
              <a:gd name="connsiteY71" fmla="*/ 159026 h 524786"/>
              <a:gd name="connsiteX72" fmla="*/ 80753 w 764708"/>
              <a:gd name="connsiteY72" fmla="*/ 103367 h 524786"/>
              <a:gd name="connsiteX73" fmla="*/ 108582 w 764708"/>
              <a:gd name="connsiteY73" fmla="*/ 99391 h 524786"/>
              <a:gd name="connsiteX74" fmla="*/ 140388 w 764708"/>
              <a:gd name="connsiteY74" fmla="*/ 91440 h 524786"/>
              <a:gd name="connsiteX75" fmla="*/ 144363 w 764708"/>
              <a:gd name="connsiteY75" fmla="*/ 43732 h 524786"/>
              <a:gd name="connsiteX76" fmla="*/ 239779 w 764708"/>
              <a:gd name="connsiteY76" fmla="*/ 39756 h 524786"/>
              <a:gd name="connsiteX77" fmla="*/ 251706 w 764708"/>
              <a:gd name="connsiteY77" fmla="*/ 31805 h 524786"/>
              <a:gd name="connsiteX78" fmla="*/ 263633 w 764708"/>
              <a:gd name="connsiteY78" fmla="*/ 7951 h 524786"/>
              <a:gd name="connsiteX79" fmla="*/ 275560 w 764708"/>
              <a:gd name="connsiteY79" fmla="*/ 0 h 524786"/>
              <a:gd name="connsiteX80" fmla="*/ 295438 w 764708"/>
              <a:gd name="connsiteY80" fmla="*/ 3975 h 524786"/>
              <a:gd name="connsiteX81" fmla="*/ 319292 w 764708"/>
              <a:gd name="connsiteY81" fmla="*/ 11927 h 524786"/>
              <a:gd name="connsiteX82" fmla="*/ 367000 w 764708"/>
              <a:gd name="connsiteY82" fmla="*/ 7951 h 52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64708" h="524786">
                <a:moveTo>
                  <a:pt x="367000" y="7951"/>
                </a:moveTo>
                <a:lnTo>
                  <a:pt x="367000" y="7951"/>
                </a:lnTo>
                <a:cubicBezTo>
                  <a:pt x="404528" y="22024"/>
                  <a:pt x="395475" y="23981"/>
                  <a:pt x="438562" y="15902"/>
                </a:cubicBezTo>
                <a:cubicBezTo>
                  <a:pt x="446800" y="14357"/>
                  <a:pt x="462415" y="7951"/>
                  <a:pt x="462415" y="7951"/>
                </a:cubicBezTo>
                <a:cubicBezTo>
                  <a:pt x="469041" y="9276"/>
                  <a:pt x="476671" y="8179"/>
                  <a:pt x="482294" y="11927"/>
                </a:cubicBezTo>
                <a:cubicBezTo>
                  <a:pt x="485781" y="14252"/>
                  <a:pt x="485118" y="19825"/>
                  <a:pt x="486269" y="23854"/>
                </a:cubicBezTo>
                <a:cubicBezTo>
                  <a:pt x="487770" y="29108"/>
                  <a:pt x="486832" y="35490"/>
                  <a:pt x="490245" y="39756"/>
                </a:cubicBezTo>
                <a:cubicBezTo>
                  <a:pt x="492863" y="43028"/>
                  <a:pt x="498129" y="42629"/>
                  <a:pt x="502172" y="43732"/>
                </a:cubicBezTo>
                <a:cubicBezTo>
                  <a:pt x="539506" y="53914"/>
                  <a:pt x="529829" y="51222"/>
                  <a:pt x="569758" y="55659"/>
                </a:cubicBezTo>
                <a:cubicBezTo>
                  <a:pt x="572689" y="64453"/>
                  <a:pt x="574557" y="81912"/>
                  <a:pt x="585661" y="87464"/>
                </a:cubicBezTo>
                <a:cubicBezTo>
                  <a:pt x="593158" y="91212"/>
                  <a:pt x="601564" y="92765"/>
                  <a:pt x="609515" y="95415"/>
                </a:cubicBezTo>
                <a:lnTo>
                  <a:pt x="633369" y="103367"/>
                </a:lnTo>
                <a:lnTo>
                  <a:pt x="645295" y="107342"/>
                </a:lnTo>
                <a:cubicBezTo>
                  <a:pt x="647946" y="109993"/>
                  <a:pt x="649894" y="113618"/>
                  <a:pt x="653247" y="115294"/>
                </a:cubicBezTo>
                <a:cubicBezTo>
                  <a:pt x="662922" y="120132"/>
                  <a:pt x="681592" y="124368"/>
                  <a:pt x="693003" y="127221"/>
                </a:cubicBezTo>
                <a:cubicBezTo>
                  <a:pt x="695654" y="129871"/>
                  <a:pt x="698613" y="132245"/>
                  <a:pt x="700955" y="135172"/>
                </a:cubicBezTo>
                <a:cubicBezTo>
                  <a:pt x="708020" y="144003"/>
                  <a:pt x="710210" y="148340"/>
                  <a:pt x="712882" y="159026"/>
                </a:cubicBezTo>
                <a:cubicBezTo>
                  <a:pt x="714521" y="165581"/>
                  <a:pt x="714195" y="172693"/>
                  <a:pt x="716857" y="178904"/>
                </a:cubicBezTo>
                <a:cubicBezTo>
                  <a:pt x="718334" y="182349"/>
                  <a:pt x="721456" y="185179"/>
                  <a:pt x="724809" y="186855"/>
                </a:cubicBezTo>
                <a:cubicBezTo>
                  <a:pt x="732305" y="190603"/>
                  <a:pt x="748662" y="194807"/>
                  <a:pt x="748662" y="194807"/>
                </a:cubicBezTo>
                <a:cubicBezTo>
                  <a:pt x="752686" y="198831"/>
                  <a:pt x="763848" y="208952"/>
                  <a:pt x="764565" y="214685"/>
                </a:cubicBezTo>
                <a:cubicBezTo>
                  <a:pt x="765403" y="221390"/>
                  <a:pt x="762367" y="228044"/>
                  <a:pt x="760589" y="234563"/>
                </a:cubicBezTo>
                <a:cubicBezTo>
                  <a:pt x="758384" y="242649"/>
                  <a:pt x="760589" y="255766"/>
                  <a:pt x="752638" y="258417"/>
                </a:cubicBezTo>
                <a:cubicBezTo>
                  <a:pt x="736178" y="263904"/>
                  <a:pt x="744198" y="260068"/>
                  <a:pt x="728784" y="270344"/>
                </a:cubicBezTo>
                <a:cubicBezTo>
                  <a:pt x="726134" y="274320"/>
                  <a:pt x="724212" y="278892"/>
                  <a:pt x="720833" y="282271"/>
                </a:cubicBezTo>
                <a:cubicBezTo>
                  <a:pt x="717454" y="285650"/>
                  <a:pt x="711891" y="286491"/>
                  <a:pt x="708906" y="290222"/>
                </a:cubicBezTo>
                <a:cubicBezTo>
                  <a:pt x="689098" y="314981"/>
                  <a:pt x="720994" y="290889"/>
                  <a:pt x="696979" y="310101"/>
                </a:cubicBezTo>
                <a:cubicBezTo>
                  <a:pt x="693248" y="313086"/>
                  <a:pt x="689418" y="316111"/>
                  <a:pt x="685052" y="318052"/>
                </a:cubicBezTo>
                <a:cubicBezTo>
                  <a:pt x="677393" y="321456"/>
                  <a:pt x="661198" y="326003"/>
                  <a:pt x="661198" y="326003"/>
                </a:cubicBezTo>
                <a:cubicBezTo>
                  <a:pt x="662523" y="332629"/>
                  <a:pt x="663396" y="339362"/>
                  <a:pt x="665174" y="345881"/>
                </a:cubicBezTo>
                <a:cubicBezTo>
                  <a:pt x="665182" y="345909"/>
                  <a:pt x="675109" y="375685"/>
                  <a:pt x="677101" y="381662"/>
                </a:cubicBezTo>
                <a:lnTo>
                  <a:pt x="685052" y="405516"/>
                </a:lnTo>
                <a:lnTo>
                  <a:pt x="693003" y="413468"/>
                </a:lnTo>
                <a:cubicBezTo>
                  <a:pt x="685937" y="434669"/>
                  <a:pt x="694770" y="418769"/>
                  <a:pt x="677101" y="429370"/>
                </a:cubicBezTo>
                <a:cubicBezTo>
                  <a:pt x="673887" y="431298"/>
                  <a:pt x="672659" y="436005"/>
                  <a:pt x="669149" y="437321"/>
                </a:cubicBezTo>
                <a:cubicBezTo>
                  <a:pt x="661601" y="440151"/>
                  <a:pt x="653275" y="440157"/>
                  <a:pt x="645295" y="441297"/>
                </a:cubicBezTo>
                <a:cubicBezTo>
                  <a:pt x="594741" y="448520"/>
                  <a:pt x="631584" y="441655"/>
                  <a:pt x="593612" y="449248"/>
                </a:cubicBezTo>
                <a:cubicBezTo>
                  <a:pt x="575805" y="467057"/>
                  <a:pt x="593776" y="453224"/>
                  <a:pt x="549880" y="453224"/>
                </a:cubicBezTo>
                <a:cubicBezTo>
                  <a:pt x="536562" y="453224"/>
                  <a:pt x="523375" y="455875"/>
                  <a:pt x="510123" y="457200"/>
                </a:cubicBezTo>
                <a:cubicBezTo>
                  <a:pt x="499215" y="464472"/>
                  <a:pt x="486725" y="470545"/>
                  <a:pt x="478318" y="481054"/>
                </a:cubicBezTo>
                <a:cubicBezTo>
                  <a:pt x="475333" y="484785"/>
                  <a:pt x="472308" y="488615"/>
                  <a:pt x="470367" y="492981"/>
                </a:cubicBezTo>
                <a:cubicBezTo>
                  <a:pt x="466963" y="500640"/>
                  <a:pt x="470366" y="514183"/>
                  <a:pt x="462415" y="516834"/>
                </a:cubicBezTo>
                <a:lnTo>
                  <a:pt x="438562" y="524786"/>
                </a:lnTo>
                <a:cubicBezTo>
                  <a:pt x="429285" y="523461"/>
                  <a:pt x="419921" y="522648"/>
                  <a:pt x="410732" y="520810"/>
                </a:cubicBezTo>
                <a:cubicBezTo>
                  <a:pt x="406623" y="519988"/>
                  <a:pt x="402077" y="519452"/>
                  <a:pt x="398805" y="516834"/>
                </a:cubicBezTo>
                <a:cubicBezTo>
                  <a:pt x="382554" y="503834"/>
                  <a:pt x="399113" y="506682"/>
                  <a:pt x="382902" y="496956"/>
                </a:cubicBezTo>
                <a:cubicBezTo>
                  <a:pt x="379309" y="494800"/>
                  <a:pt x="374951" y="494306"/>
                  <a:pt x="370975" y="492981"/>
                </a:cubicBezTo>
                <a:cubicBezTo>
                  <a:pt x="351097" y="494306"/>
                  <a:pt x="331141" y="494756"/>
                  <a:pt x="311341" y="496956"/>
                </a:cubicBezTo>
                <a:cubicBezTo>
                  <a:pt x="307176" y="497419"/>
                  <a:pt x="303008" y="498776"/>
                  <a:pt x="299414" y="500932"/>
                </a:cubicBezTo>
                <a:cubicBezTo>
                  <a:pt x="293117" y="504710"/>
                  <a:pt x="287124" y="515390"/>
                  <a:pt x="283511" y="520810"/>
                </a:cubicBezTo>
                <a:cubicBezTo>
                  <a:pt x="278210" y="519485"/>
                  <a:pt x="272496" y="519278"/>
                  <a:pt x="267609" y="516834"/>
                </a:cubicBezTo>
                <a:cubicBezTo>
                  <a:pt x="261942" y="514000"/>
                  <a:pt x="254517" y="501172"/>
                  <a:pt x="251706" y="496956"/>
                </a:cubicBezTo>
                <a:cubicBezTo>
                  <a:pt x="250381" y="491655"/>
                  <a:pt x="249300" y="486287"/>
                  <a:pt x="247730" y="481054"/>
                </a:cubicBezTo>
                <a:cubicBezTo>
                  <a:pt x="244737" y="471078"/>
                  <a:pt x="239150" y="444352"/>
                  <a:pt x="223876" y="441297"/>
                </a:cubicBezTo>
                <a:lnTo>
                  <a:pt x="203998" y="437321"/>
                </a:lnTo>
                <a:cubicBezTo>
                  <a:pt x="199169" y="438011"/>
                  <a:pt x="172917" y="440068"/>
                  <a:pt x="164242" y="445273"/>
                </a:cubicBezTo>
                <a:cubicBezTo>
                  <a:pt x="136955" y="461645"/>
                  <a:pt x="178150" y="445937"/>
                  <a:pt x="144363" y="457200"/>
                </a:cubicBezTo>
                <a:cubicBezTo>
                  <a:pt x="133588" y="455045"/>
                  <a:pt x="120357" y="455022"/>
                  <a:pt x="112558" y="445273"/>
                </a:cubicBezTo>
                <a:cubicBezTo>
                  <a:pt x="103491" y="433940"/>
                  <a:pt x="115038" y="432598"/>
                  <a:pt x="100631" y="425394"/>
                </a:cubicBezTo>
                <a:cubicBezTo>
                  <a:pt x="93134" y="421646"/>
                  <a:pt x="84728" y="420093"/>
                  <a:pt x="76777" y="417443"/>
                </a:cubicBezTo>
                <a:lnTo>
                  <a:pt x="64850" y="413468"/>
                </a:lnTo>
                <a:cubicBezTo>
                  <a:pt x="62200" y="410817"/>
                  <a:pt x="58215" y="409026"/>
                  <a:pt x="56899" y="405516"/>
                </a:cubicBezTo>
                <a:cubicBezTo>
                  <a:pt x="54069" y="397968"/>
                  <a:pt x="53767" y="389679"/>
                  <a:pt x="52923" y="381662"/>
                </a:cubicBezTo>
                <a:cubicBezTo>
                  <a:pt x="51114" y="364478"/>
                  <a:pt x="52337" y="346922"/>
                  <a:pt x="48948" y="329979"/>
                </a:cubicBezTo>
                <a:cubicBezTo>
                  <a:pt x="47389" y="322184"/>
                  <a:pt x="34091" y="319726"/>
                  <a:pt x="29069" y="318052"/>
                </a:cubicBezTo>
                <a:cubicBezTo>
                  <a:pt x="11088" y="291079"/>
                  <a:pt x="19925" y="300955"/>
                  <a:pt x="5215" y="286247"/>
                </a:cubicBezTo>
                <a:cubicBezTo>
                  <a:pt x="-2126" y="264220"/>
                  <a:pt x="-2507" y="269653"/>
                  <a:pt x="9191" y="234563"/>
                </a:cubicBezTo>
                <a:cubicBezTo>
                  <a:pt x="10516" y="230587"/>
                  <a:pt x="10204" y="225599"/>
                  <a:pt x="13167" y="222636"/>
                </a:cubicBezTo>
                <a:cubicBezTo>
                  <a:pt x="19924" y="215879"/>
                  <a:pt x="30264" y="213492"/>
                  <a:pt x="37021" y="206734"/>
                </a:cubicBezTo>
                <a:cubicBezTo>
                  <a:pt x="39671" y="204083"/>
                  <a:pt x="41973" y="201031"/>
                  <a:pt x="44972" y="198782"/>
                </a:cubicBezTo>
                <a:cubicBezTo>
                  <a:pt x="52617" y="193048"/>
                  <a:pt x="68826" y="182880"/>
                  <a:pt x="68826" y="182880"/>
                </a:cubicBezTo>
                <a:cubicBezTo>
                  <a:pt x="71476" y="174929"/>
                  <a:pt x="76180" y="167386"/>
                  <a:pt x="76777" y="159026"/>
                </a:cubicBezTo>
                <a:cubicBezTo>
                  <a:pt x="78102" y="140473"/>
                  <a:pt x="72000" y="119779"/>
                  <a:pt x="80753" y="103367"/>
                </a:cubicBezTo>
                <a:cubicBezTo>
                  <a:pt x="85163" y="95099"/>
                  <a:pt x="99339" y="100932"/>
                  <a:pt x="108582" y="99391"/>
                </a:cubicBezTo>
                <a:cubicBezTo>
                  <a:pt x="127771" y="96193"/>
                  <a:pt x="125026" y="96560"/>
                  <a:pt x="140388" y="91440"/>
                </a:cubicBezTo>
                <a:cubicBezTo>
                  <a:pt x="141713" y="75537"/>
                  <a:pt x="130205" y="51094"/>
                  <a:pt x="144363" y="43732"/>
                </a:cubicBezTo>
                <a:cubicBezTo>
                  <a:pt x="172606" y="29046"/>
                  <a:pt x="208141" y="43271"/>
                  <a:pt x="239779" y="39756"/>
                </a:cubicBezTo>
                <a:cubicBezTo>
                  <a:pt x="244528" y="39228"/>
                  <a:pt x="248473" y="41504"/>
                  <a:pt x="251706" y="31805"/>
                </a:cubicBezTo>
                <a:cubicBezTo>
                  <a:pt x="254939" y="22106"/>
                  <a:pt x="255927" y="15657"/>
                  <a:pt x="263633" y="7951"/>
                </a:cubicBezTo>
                <a:cubicBezTo>
                  <a:pt x="267012" y="4572"/>
                  <a:pt x="271584" y="2650"/>
                  <a:pt x="275560" y="0"/>
                </a:cubicBezTo>
                <a:cubicBezTo>
                  <a:pt x="282186" y="1325"/>
                  <a:pt x="288919" y="2197"/>
                  <a:pt x="295438" y="3975"/>
                </a:cubicBezTo>
                <a:cubicBezTo>
                  <a:pt x="303524" y="6180"/>
                  <a:pt x="310910" y="11927"/>
                  <a:pt x="319292" y="11927"/>
                </a:cubicBezTo>
                <a:lnTo>
                  <a:pt x="367000" y="79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1360" y="127000"/>
            <a:ext cx="19202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54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V&amp;A Chandelier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6522342" y="2293872"/>
            <a:ext cx="609600" cy="1057406"/>
          </a:xfrm>
          <a:custGeom>
            <a:avLst/>
            <a:gdLst>
              <a:gd name="connsiteX0" fmla="*/ 240771 w 609600"/>
              <a:gd name="connsiteY0" fmla="*/ 0 h 1057406"/>
              <a:gd name="connsiteX1" fmla="*/ 368829 w 609600"/>
              <a:gd name="connsiteY1" fmla="*/ 0 h 1057406"/>
              <a:gd name="connsiteX2" fmla="*/ 400844 w 609600"/>
              <a:gd name="connsiteY2" fmla="*/ 32015 h 1057406"/>
              <a:gd name="connsiteX3" fmla="*/ 400844 w 609600"/>
              <a:gd name="connsiteY3" fmla="*/ 188978 h 1057406"/>
              <a:gd name="connsiteX4" fmla="*/ 419100 w 609600"/>
              <a:gd name="connsiteY4" fmla="*/ 188978 h 1057406"/>
              <a:gd name="connsiteX5" fmla="*/ 419100 w 609600"/>
              <a:gd name="connsiteY5" fmla="*/ 563628 h 1057406"/>
              <a:gd name="connsiteX6" fmla="*/ 558799 w 609600"/>
              <a:gd name="connsiteY6" fmla="*/ 563628 h 1057406"/>
              <a:gd name="connsiteX7" fmla="*/ 609600 w 609600"/>
              <a:gd name="connsiteY7" fmla="*/ 614429 h 1057406"/>
              <a:gd name="connsiteX8" fmla="*/ 609600 w 609600"/>
              <a:gd name="connsiteY8" fmla="*/ 823086 h 1057406"/>
              <a:gd name="connsiteX9" fmla="*/ 564258 w 609600"/>
              <a:gd name="connsiteY9" fmla="*/ 868428 h 1057406"/>
              <a:gd name="connsiteX10" fmla="*/ 482600 w 609600"/>
              <a:gd name="connsiteY10" fmla="*/ 868428 h 1057406"/>
              <a:gd name="connsiteX11" fmla="*/ 336697 w 609600"/>
              <a:gd name="connsiteY11" fmla="*/ 993488 h 1057406"/>
              <a:gd name="connsiteX12" fmla="*/ 346075 w 609600"/>
              <a:gd name="connsiteY12" fmla="*/ 1016131 h 1057406"/>
              <a:gd name="connsiteX13" fmla="*/ 304800 w 609600"/>
              <a:gd name="connsiteY13" fmla="*/ 1057406 h 1057406"/>
              <a:gd name="connsiteX14" fmla="*/ 263525 w 609600"/>
              <a:gd name="connsiteY14" fmla="*/ 1016131 h 1057406"/>
              <a:gd name="connsiteX15" fmla="*/ 272904 w 609600"/>
              <a:gd name="connsiteY15" fmla="*/ 993488 h 1057406"/>
              <a:gd name="connsiteX16" fmla="*/ 127000 w 609600"/>
              <a:gd name="connsiteY16" fmla="*/ 868428 h 1057406"/>
              <a:gd name="connsiteX17" fmla="*/ 45342 w 609600"/>
              <a:gd name="connsiteY17" fmla="*/ 868428 h 1057406"/>
              <a:gd name="connsiteX18" fmla="*/ 0 w 609600"/>
              <a:gd name="connsiteY18" fmla="*/ 823086 h 1057406"/>
              <a:gd name="connsiteX19" fmla="*/ 0 w 609600"/>
              <a:gd name="connsiteY19" fmla="*/ 614429 h 1057406"/>
              <a:gd name="connsiteX20" fmla="*/ 50801 w 609600"/>
              <a:gd name="connsiteY20" fmla="*/ 563628 h 1057406"/>
              <a:gd name="connsiteX21" fmla="*/ 190500 w 609600"/>
              <a:gd name="connsiteY21" fmla="*/ 563628 h 1057406"/>
              <a:gd name="connsiteX22" fmla="*/ 190500 w 609600"/>
              <a:gd name="connsiteY22" fmla="*/ 188978 h 1057406"/>
              <a:gd name="connsiteX23" fmla="*/ 208756 w 609600"/>
              <a:gd name="connsiteY23" fmla="*/ 188978 h 1057406"/>
              <a:gd name="connsiteX24" fmla="*/ 208756 w 609600"/>
              <a:gd name="connsiteY24" fmla="*/ 32015 h 105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9600" h="1057406">
                <a:moveTo>
                  <a:pt x="240771" y="0"/>
                </a:moveTo>
                <a:lnTo>
                  <a:pt x="368829" y="0"/>
                </a:lnTo>
                <a:lnTo>
                  <a:pt x="400844" y="32015"/>
                </a:lnTo>
                <a:lnTo>
                  <a:pt x="400844" y="188978"/>
                </a:lnTo>
                <a:lnTo>
                  <a:pt x="419100" y="188978"/>
                </a:lnTo>
                <a:lnTo>
                  <a:pt x="419100" y="563628"/>
                </a:lnTo>
                <a:lnTo>
                  <a:pt x="558799" y="563628"/>
                </a:lnTo>
                <a:lnTo>
                  <a:pt x="609600" y="614429"/>
                </a:lnTo>
                <a:lnTo>
                  <a:pt x="609600" y="823086"/>
                </a:lnTo>
                <a:lnTo>
                  <a:pt x="564258" y="868428"/>
                </a:lnTo>
                <a:lnTo>
                  <a:pt x="482600" y="868428"/>
                </a:lnTo>
                <a:lnTo>
                  <a:pt x="336697" y="993488"/>
                </a:lnTo>
                <a:lnTo>
                  <a:pt x="346075" y="1016131"/>
                </a:lnTo>
                <a:cubicBezTo>
                  <a:pt x="346075" y="1038927"/>
                  <a:pt x="327596" y="1057406"/>
                  <a:pt x="304800" y="1057406"/>
                </a:cubicBezTo>
                <a:cubicBezTo>
                  <a:pt x="282004" y="1057406"/>
                  <a:pt x="263525" y="1038927"/>
                  <a:pt x="263525" y="1016131"/>
                </a:cubicBezTo>
                <a:lnTo>
                  <a:pt x="272904" y="993488"/>
                </a:lnTo>
                <a:lnTo>
                  <a:pt x="127000" y="868428"/>
                </a:lnTo>
                <a:lnTo>
                  <a:pt x="45342" y="868428"/>
                </a:lnTo>
                <a:lnTo>
                  <a:pt x="0" y="823086"/>
                </a:lnTo>
                <a:lnTo>
                  <a:pt x="0" y="614429"/>
                </a:lnTo>
                <a:lnTo>
                  <a:pt x="50801" y="563628"/>
                </a:lnTo>
                <a:lnTo>
                  <a:pt x="190500" y="563628"/>
                </a:lnTo>
                <a:lnTo>
                  <a:pt x="190500" y="188978"/>
                </a:lnTo>
                <a:lnTo>
                  <a:pt x="208756" y="188978"/>
                </a:lnTo>
                <a:lnTo>
                  <a:pt x="208756" y="3201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820" y="127000"/>
            <a:ext cx="906780" cy="128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22,360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 – 512 clusters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55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V&amp;A Chandelier - isocontours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6522342" y="2293872"/>
            <a:ext cx="609600" cy="1057406"/>
          </a:xfrm>
          <a:custGeom>
            <a:avLst/>
            <a:gdLst>
              <a:gd name="connsiteX0" fmla="*/ 240771 w 609600"/>
              <a:gd name="connsiteY0" fmla="*/ 0 h 1057406"/>
              <a:gd name="connsiteX1" fmla="*/ 368829 w 609600"/>
              <a:gd name="connsiteY1" fmla="*/ 0 h 1057406"/>
              <a:gd name="connsiteX2" fmla="*/ 400844 w 609600"/>
              <a:gd name="connsiteY2" fmla="*/ 32015 h 1057406"/>
              <a:gd name="connsiteX3" fmla="*/ 400844 w 609600"/>
              <a:gd name="connsiteY3" fmla="*/ 188978 h 1057406"/>
              <a:gd name="connsiteX4" fmla="*/ 419100 w 609600"/>
              <a:gd name="connsiteY4" fmla="*/ 188978 h 1057406"/>
              <a:gd name="connsiteX5" fmla="*/ 419100 w 609600"/>
              <a:gd name="connsiteY5" fmla="*/ 563628 h 1057406"/>
              <a:gd name="connsiteX6" fmla="*/ 558799 w 609600"/>
              <a:gd name="connsiteY6" fmla="*/ 563628 h 1057406"/>
              <a:gd name="connsiteX7" fmla="*/ 609600 w 609600"/>
              <a:gd name="connsiteY7" fmla="*/ 614429 h 1057406"/>
              <a:gd name="connsiteX8" fmla="*/ 609600 w 609600"/>
              <a:gd name="connsiteY8" fmla="*/ 823086 h 1057406"/>
              <a:gd name="connsiteX9" fmla="*/ 564258 w 609600"/>
              <a:gd name="connsiteY9" fmla="*/ 868428 h 1057406"/>
              <a:gd name="connsiteX10" fmla="*/ 482600 w 609600"/>
              <a:gd name="connsiteY10" fmla="*/ 868428 h 1057406"/>
              <a:gd name="connsiteX11" fmla="*/ 336697 w 609600"/>
              <a:gd name="connsiteY11" fmla="*/ 993488 h 1057406"/>
              <a:gd name="connsiteX12" fmla="*/ 346075 w 609600"/>
              <a:gd name="connsiteY12" fmla="*/ 1016131 h 1057406"/>
              <a:gd name="connsiteX13" fmla="*/ 304800 w 609600"/>
              <a:gd name="connsiteY13" fmla="*/ 1057406 h 1057406"/>
              <a:gd name="connsiteX14" fmla="*/ 263525 w 609600"/>
              <a:gd name="connsiteY14" fmla="*/ 1016131 h 1057406"/>
              <a:gd name="connsiteX15" fmla="*/ 272904 w 609600"/>
              <a:gd name="connsiteY15" fmla="*/ 993488 h 1057406"/>
              <a:gd name="connsiteX16" fmla="*/ 127000 w 609600"/>
              <a:gd name="connsiteY16" fmla="*/ 868428 h 1057406"/>
              <a:gd name="connsiteX17" fmla="*/ 45342 w 609600"/>
              <a:gd name="connsiteY17" fmla="*/ 868428 h 1057406"/>
              <a:gd name="connsiteX18" fmla="*/ 0 w 609600"/>
              <a:gd name="connsiteY18" fmla="*/ 823086 h 1057406"/>
              <a:gd name="connsiteX19" fmla="*/ 0 w 609600"/>
              <a:gd name="connsiteY19" fmla="*/ 614429 h 1057406"/>
              <a:gd name="connsiteX20" fmla="*/ 50801 w 609600"/>
              <a:gd name="connsiteY20" fmla="*/ 563628 h 1057406"/>
              <a:gd name="connsiteX21" fmla="*/ 190500 w 609600"/>
              <a:gd name="connsiteY21" fmla="*/ 563628 h 1057406"/>
              <a:gd name="connsiteX22" fmla="*/ 190500 w 609600"/>
              <a:gd name="connsiteY22" fmla="*/ 188978 h 1057406"/>
              <a:gd name="connsiteX23" fmla="*/ 208756 w 609600"/>
              <a:gd name="connsiteY23" fmla="*/ 188978 h 1057406"/>
              <a:gd name="connsiteX24" fmla="*/ 208756 w 609600"/>
              <a:gd name="connsiteY24" fmla="*/ 32015 h 105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9600" h="1057406">
                <a:moveTo>
                  <a:pt x="240771" y="0"/>
                </a:moveTo>
                <a:lnTo>
                  <a:pt x="368829" y="0"/>
                </a:lnTo>
                <a:lnTo>
                  <a:pt x="400844" y="32015"/>
                </a:lnTo>
                <a:lnTo>
                  <a:pt x="400844" y="188978"/>
                </a:lnTo>
                <a:lnTo>
                  <a:pt x="419100" y="188978"/>
                </a:lnTo>
                <a:lnTo>
                  <a:pt x="419100" y="563628"/>
                </a:lnTo>
                <a:lnTo>
                  <a:pt x="558799" y="563628"/>
                </a:lnTo>
                <a:lnTo>
                  <a:pt x="609600" y="614429"/>
                </a:lnTo>
                <a:lnTo>
                  <a:pt x="609600" y="823086"/>
                </a:lnTo>
                <a:lnTo>
                  <a:pt x="564258" y="868428"/>
                </a:lnTo>
                <a:lnTo>
                  <a:pt x="482600" y="868428"/>
                </a:lnTo>
                <a:lnTo>
                  <a:pt x="336697" y="993488"/>
                </a:lnTo>
                <a:lnTo>
                  <a:pt x="346075" y="1016131"/>
                </a:lnTo>
                <a:cubicBezTo>
                  <a:pt x="346075" y="1038927"/>
                  <a:pt x="327596" y="1057406"/>
                  <a:pt x="304800" y="1057406"/>
                </a:cubicBezTo>
                <a:cubicBezTo>
                  <a:pt x="282004" y="1057406"/>
                  <a:pt x="263525" y="1038927"/>
                  <a:pt x="263525" y="1016131"/>
                </a:cubicBezTo>
                <a:lnTo>
                  <a:pt x="272904" y="993488"/>
                </a:lnTo>
                <a:lnTo>
                  <a:pt x="127000" y="868428"/>
                </a:lnTo>
                <a:lnTo>
                  <a:pt x="45342" y="868428"/>
                </a:lnTo>
                <a:lnTo>
                  <a:pt x="0" y="823086"/>
                </a:lnTo>
                <a:lnTo>
                  <a:pt x="0" y="614429"/>
                </a:lnTo>
                <a:lnTo>
                  <a:pt x="50801" y="563628"/>
                </a:lnTo>
                <a:lnTo>
                  <a:pt x="190500" y="563628"/>
                </a:lnTo>
                <a:lnTo>
                  <a:pt x="190500" y="188978"/>
                </a:lnTo>
                <a:lnTo>
                  <a:pt x="208756" y="188978"/>
                </a:lnTo>
                <a:lnTo>
                  <a:pt x="208756" y="3201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820" y="127000"/>
            <a:ext cx="90678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Picture Placeholder 34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shadows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38200" y="4000500"/>
            <a:ext cx="685800" cy="685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558729" y="2857500"/>
            <a:ext cx="685800" cy="685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672" y="127000"/>
            <a:ext cx="100692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shadows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 area source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8200" y="4000500"/>
            <a:ext cx="685800" cy="685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58729" y="2857500"/>
            <a:ext cx="685800" cy="685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672" y="127000"/>
            <a:ext cx="100692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shadows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58</a:t>
            </a:fld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position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200" y="4000500"/>
            <a:ext cx="685800" cy="685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58729" y="2857500"/>
            <a:ext cx="685800" cy="685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672" y="127000"/>
            <a:ext cx="100692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shadows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59</a:t>
            </a:fld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 &amp; power agglomerative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8200" y="4000500"/>
            <a:ext cx="685800" cy="685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58729" y="2857500"/>
            <a:ext cx="685800" cy="685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672" y="127000"/>
            <a:ext cx="100692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Luminaire models in C.G.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098" name="floorlamp"/>
          <p:cNvSpPr>
            <a:spLocks noEditPoints="1" noChangeArrowheads="1"/>
          </p:cNvSpPr>
          <p:nvPr/>
        </p:nvSpPr>
        <p:spPr bwMode="auto">
          <a:xfrm>
            <a:off x="594783" y="2264835"/>
            <a:ext cx="1005417" cy="1005417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2990 w 21600"/>
              <a:gd name="T9" fmla="*/ 4615 h 21600"/>
              <a:gd name="T10" fmla="*/ 18622 w 21600"/>
              <a:gd name="T11" fmla="*/ 1698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3089" y="18511"/>
                </a:moveTo>
                <a:lnTo>
                  <a:pt x="3903" y="19110"/>
                </a:lnTo>
                <a:lnTo>
                  <a:pt x="4813" y="19852"/>
                </a:lnTo>
                <a:lnTo>
                  <a:pt x="5651" y="20235"/>
                </a:lnTo>
                <a:lnTo>
                  <a:pt x="6537" y="20834"/>
                </a:lnTo>
                <a:lnTo>
                  <a:pt x="7519" y="21145"/>
                </a:lnTo>
                <a:lnTo>
                  <a:pt x="8573" y="21432"/>
                </a:lnTo>
                <a:lnTo>
                  <a:pt x="9698" y="21600"/>
                </a:lnTo>
                <a:lnTo>
                  <a:pt x="10824" y="21600"/>
                </a:lnTo>
                <a:lnTo>
                  <a:pt x="11878" y="21600"/>
                </a:lnTo>
                <a:lnTo>
                  <a:pt x="12859" y="21432"/>
                </a:lnTo>
                <a:lnTo>
                  <a:pt x="13913" y="21145"/>
                </a:lnTo>
                <a:lnTo>
                  <a:pt x="14895" y="20834"/>
                </a:lnTo>
                <a:lnTo>
                  <a:pt x="15949" y="20379"/>
                </a:lnTo>
                <a:lnTo>
                  <a:pt x="16787" y="19852"/>
                </a:lnTo>
                <a:lnTo>
                  <a:pt x="17529" y="19253"/>
                </a:lnTo>
                <a:lnTo>
                  <a:pt x="18367" y="18511"/>
                </a:lnTo>
                <a:lnTo>
                  <a:pt x="19110" y="17816"/>
                </a:lnTo>
                <a:lnTo>
                  <a:pt x="19708" y="16930"/>
                </a:lnTo>
                <a:lnTo>
                  <a:pt x="20235" y="16092"/>
                </a:lnTo>
                <a:lnTo>
                  <a:pt x="20690" y="15039"/>
                </a:lnTo>
                <a:lnTo>
                  <a:pt x="21145" y="14057"/>
                </a:lnTo>
                <a:lnTo>
                  <a:pt x="21432" y="13003"/>
                </a:lnTo>
                <a:lnTo>
                  <a:pt x="21600" y="11878"/>
                </a:lnTo>
                <a:lnTo>
                  <a:pt x="21600" y="10824"/>
                </a:lnTo>
                <a:lnTo>
                  <a:pt x="21600" y="9698"/>
                </a:lnTo>
                <a:lnTo>
                  <a:pt x="21432" y="8717"/>
                </a:lnTo>
                <a:lnTo>
                  <a:pt x="21145" y="7663"/>
                </a:lnTo>
                <a:lnTo>
                  <a:pt x="20834" y="6681"/>
                </a:lnTo>
                <a:lnTo>
                  <a:pt x="20379" y="5795"/>
                </a:lnTo>
                <a:lnTo>
                  <a:pt x="19852" y="4957"/>
                </a:lnTo>
                <a:lnTo>
                  <a:pt x="19253" y="4047"/>
                </a:lnTo>
                <a:lnTo>
                  <a:pt x="18511" y="3376"/>
                </a:lnTo>
                <a:lnTo>
                  <a:pt x="17840" y="2634"/>
                </a:lnTo>
                <a:lnTo>
                  <a:pt x="16930" y="1868"/>
                </a:lnTo>
                <a:lnTo>
                  <a:pt x="16092" y="1341"/>
                </a:lnTo>
                <a:lnTo>
                  <a:pt x="15039" y="910"/>
                </a:lnTo>
                <a:lnTo>
                  <a:pt x="14057" y="455"/>
                </a:lnTo>
                <a:lnTo>
                  <a:pt x="13027" y="144"/>
                </a:lnTo>
                <a:lnTo>
                  <a:pt x="11878" y="0"/>
                </a:lnTo>
                <a:lnTo>
                  <a:pt x="10824" y="0"/>
                </a:lnTo>
                <a:lnTo>
                  <a:pt x="9698" y="0"/>
                </a:lnTo>
                <a:lnTo>
                  <a:pt x="8573" y="144"/>
                </a:lnTo>
                <a:lnTo>
                  <a:pt x="7519" y="455"/>
                </a:lnTo>
                <a:lnTo>
                  <a:pt x="6537" y="742"/>
                </a:lnTo>
                <a:lnTo>
                  <a:pt x="5651" y="1341"/>
                </a:lnTo>
                <a:lnTo>
                  <a:pt x="4813" y="1724"/>
                </a:lnTo>
                <a:lnTo>
                  <a:pt x="3903" y="2467"/>
                </a:lnTo>
                <a:lnTo>
                  <a:pt x="3089" y="3089"/>
                </a:lnTo>
                <a:lnTo>
                  <a:pt x="2490" y="3903"/>
                </a:lnTo>
                <a:lnTo>
                  <a:pt x="1724" y="4813"/>
                </a:lnTo>
                <a:lnTo>
                  <a:pt x="1341" y="5627"/>
                </a:lnTo>
                <a:lnTo>
                  <a:pt x="742" y="6537"/>
                </a:lnTo>
                <a:lnTo>
                  <a:pt x="455" y="7519"/>
                </a:lnTo>
                <a:lnTo>
                  <a:pt x="144" y="8573"/>
                </a:lnTo>
                <a:lnTo>
                  <a:pt x="0" y="9698"/>
                </a:lnTo>
                <a:lnTo>
                  <a:pt x="0" y="10824"/>
                </a:lnTo>
                <a:lnTo>
                  <a:pt x="0" y="11878"/>
                </a:lnTo>
                <a:lnTo>
                  <a:pt x="144" y="13003"/>
                </a:lnTo>
                <a:lnTo>
                  <a:pt x="455" y="14057"/>
                </a:lnTo>
                <a:lnTo>
                  <a:pt x="742" y="15039"/>
                </a:lnTo>
                <a:lnTo>
                  <a:pt x="1341" y="15949"/>
                </a:lnTo>
                <a:lnTo>
                  <a:pt x="1724" y="16763"/>
                </a:lnTo>
                <a:lnTo>
                  <a:pt x="2490" y="17673"/>
                </a:lnTo>
                <a:lnTo>
                  <a:pt x="3089" y="18511"/>
                </a:lnTo>
                <a:close/>
              </a:path>
              <a:path w="21600" h="21600" extrusionOk="0">
                <a:moveTo>
                  <a:pt x="10824" y="16332"/>
                </a:moveTo>
                <a:lnTo>
                  <a:pt x="11878" y="16236"/>
                </a:lnTo>
                <a:lnTo>
                  <a:pt x="12859" y="15949"/>
                </a:lnTo>
                <a:lnTo>
                  <a:pt x="13913" y="15350"/>
                </a:lnTo>
                <a:lnTo>
                  <a:pt x="14584" y="14584"/>
                </a:lnTo>
                <a:lnTo>
                  <a:pt x="15350" y="13913"/>
                </a:lnTo>
                <a:lnTo>
                  <a:pt x="15949" y="12859"/>
                </a:lnTo>
                <a:lnTo>
                  <a:pt x="16260" y="11878"/>
                </a:lnTo>
                <a:lnTo>
                  <a:pt x="16332" y="10824"/>
                </a:lnTo>
                <a:lnTo>
                  <a:pt x="16260" y="9698"/>
                </a:lnTo>
                <a:lnTo>
                  <a:pt x="15949" y="8717"/>
                </a:lnTo>
                <a:lnTo>
                  <a:pt x="15350" y="7663"/>
                </a:lnTo>
                <a:lnTo>
                  <a:pt x="14584" y="6849"/>
                </a:lnTo>
                <a:lnTo>
                  <a:pt x="13913" y="6250"/>
                </a:lnTo>
                <a:lnTo>
                  <a:pt x="12859" y="5651"/>
                </a:lnTo>
                <a:lnTo>
                  <a:pt x="11878" y="5340"/>
                </a:lnTo>
                <a:lnTo>
                  <a:pt x="10824" y="5268"/>
                </a:lnTo>
                <a:lnTo>
                  <a:pt x="9698" y="5340"/>
                </a:lnTo>
                <a:lnTo>
                  <a:pt x="8717" y="5651"/>
                </a:lnTo>
                <a:lnTo>
                  <a:pt x="7663" y="6250"/>
                </a:lnTo>
                <a:lnTo>
                  <a:pt x="6849" y="6849"/>
                </a:lnTo>
                <a:lnTo>
                  <a:pt x="6250" y="7663"/>
                </a:lnTo>
                <a:lnTo>
                  <a:pt x="5651" y="8717"/>
                </a:lnTo>
                <a:lnTo>
                  <a:pt x="5340" y="9698"/>
                </a:lnTo>
                <a:lnTo>
                  <a:pt x="5268" y="10824"/>
                </a:lnTo>
                <a:lnTo>
                  <a:pt x="5340" y="11878"/>
                </a:lnTo>
                <a:lnTo>
                  <a:pt x="5651" y="12859"/>
                </a:lnTo>
                <a:lnTo>
                  <a:pt x="6250" y="13913"/>
                </a:lnTo>
                <a:lnTo>
                  <a:pt x="6849" y="14584"/>
                </a:lnTo>
                <a:lnTo>
                  <a:pt x="7663" y="15350"/>
                </a:lnTo>
                <a:lnTo>
                  <a:pt x="8717" y="15949"/>
                </a:lnTo>
                <a:lnTo>
                  <a:pt x="9698" y="16236"/>
                </a:lnTo>
                <a:lnTo>
                  <a:pt x="10824" y="16332"/>
                </a:lnTo>
                <a:moveTo>
                  <a:pt x="9770" y="5340"/>
                </a:moveTo>
                <a:lnTo>
                  <a:pt x="9770" y="7160"/>
                </a:lnTo>
                <a:lnTo>
                  <a:pt x="9770" y="13985"/>
                </a:lnTo>
                <a:lnTo>
                  <a:pt x="9770" y="16236"/>
                </a:lnTo>
                <a:moveTo>
                  <a:pt x="11806" y="5340"/>
                </a:moveTo>
                <a:lnTo>
                  <a:pt x="11806" y="7160"/>
                </a:lnTo>
                <a:lnTo>
                  <a:pt x="11806" y="13985"/>
                </a:lnTo>
                <a:lnTo>
                  <a:pt x="11806" y="1623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79605" dir="2700000" algn="ctr" rotWithShape="0">
              <a:srgbClr val="808080"/>
            </a:outerShdw>
          </a:effectLst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873500"/>
            <a:ext cx="220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Omnidirectional</a:t>
            </a:r>
          </a:p>
        </p:txBody>
      </p:sp>
      <p:pic>
        <p:nvPicPr>
          <p:cNvPr id="4105" name="Picture 9" descr="C:\Users\edgar\AppData\Local\Microsoft\Windows\Temporary Internet Files\Content.IE5\JN9JZ9IL\MC90038373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636" y="2010835"/>
            <a:ext cx="1284111" cy="160097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259637" y="3873500"/>
            <a:ext cx="128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Spotlight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926168"/>
            <a:ext cx="1870943" cy="186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010400" y="38735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Tabulated</a:t>
            </a:r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183" y="1926168"/>
            <a:ext cx="2147781" cy="180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203183" y="3873500"/>
            <a:ext cx="2147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Analytic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Placeholder 3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Picture Placeholder 34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 shadows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38200" y="4000500"/>
            <a:ext cx="685800" cy="685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558729" y="2857500"/>
            <a:ext cx="685800" cy="68580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672" y="127000"/>
            <a:ext cx="100692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Visualization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illumination plus separately-rendered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00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Troffer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2455" y="127000"/>
            <a:ext cx="1329145" cy="1005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131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8,720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50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63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Artichoke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480" y="127000"/>
            <a:ext cx="960120" cy="1280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125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8,438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50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64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 “Sputnik”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1360" y="127000"/>
            <a:ext cx="1920240" cy="1005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173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13,100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65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Statler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927" y="127000"/>
            <a:ext cx="1473673" cy="1005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446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1,227,560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44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8144" y="1587500"/>
            <a:ext cx="3873500" cy="387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81562" y="1587500"/>
            <a:ext cx="3873500" cy="387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66</a:t>
            </a:fld>
            <a:endParaRPr kumimoji="0"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V&amp;A Chandelier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820" y="127000"/>
            <a:ext cx="906780" cy="1280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2844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179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6262" y="5091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22,360 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35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Reusing the data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89" y="1016000"/>
            <a:ext cx="7902222" cy="444500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67</a:t>
            </a:fld>
            <a:endParaRPr kumimoji="0"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0" y="4999335"/>
            <a:ext cx="318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230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</a:t>
            </a:r>
          </a:p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1920x1080, 1280 point sources, 16x AA</a:t>
            </a:r>
          </a:p>
        </p:txBody>
      </p:sp>
    </p:spTree>
    <p:extLst>
      <p:ext uri="{BB962C8B-B14F-4D97-AF65-F5344CB8AC3E}">
        <p14:creationId xmlns:p14="http://schemas.microsoft.com/office/powerpoint/2010/main" val="30523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Previous work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Case study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Method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 smtClean="0"/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Glow due to multiple scattering</a:t>
            </a:r>
          </a:p>
          <a:p>
            <a:pPr lvl="1"/>
            <a:r>
              <a:rPr lang="en-US" dirty="0" smtClean="0"/>
              <a:t>Volumetric radiance field</a:t>
            </a:r>
          </a:p>
          <a:p>
            <a:pPr lvl="1"/>
            <a:r>
              <a:rPr lang="en-US" dirty="0" smtClean="0"/>
              <a:t>Basis projection</a:t>
            </a:r>
          </a:p>
          <a:p>
            <a:pPr lvl="1"/>
            <a:r>
              <a:rPr lang="en-US" dirty="0" smtClean="0"/>
              <a:t>Gaussian fitting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69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203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Luminaire models in C.G.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Emissive surfaces</a:t>
            </a:r>
          </a:p>
          <a:p>
            <a:pPr lvl="1"/>
            <a:r>
              <a:rPr lang="en-US" dirty="0" smtClean="0"/>
              <a:t>Any infinitesimal patch emits lights following the same distribution (e.g. cosine)</a:t>
            </a:r>
          </a:p>
          <a:p>
            <a:pPr lvl="1"/>
            <a:r>
              <a:rPr lang="en-US" dirty="0" smtClean="0"/>
              <a:t>Provide soft shadows, but lack further details</a:t>
            </a:r>
          </a:p>
          <a:p>
            <a:r>
              <a:rPr lang="en-US" dirty="0" smtClean="0"/>
              <a:t>Hacks</a:t>
            </a:r>
          </a:p>
          <a:p>
            <a:pPr lvl="1"/>
            <a:r>
              <a:rPr lang="en-US" dirty="0" smtClean="0"/>
              <a:t>“Glow”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PCA, wavelets, quantized vector dictionary, …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Memory bound</a:t>
            </a:r>
          </a:p>
          <a:p>
            <a:r>
              <a:rPr lang="en-US" dirty="0" smtClean="0"/>
              <a:t>System integration</a:t>
            </a:r>
          </a:p>
          <a:p>
            <a:r>
              <a:rPr lang="en-US" dirty="0" smtClean="0"/>
              <a:t>Tradeoff quality/cost</a:t>
            </a:r>
          </a:p>
          <a:p>
            <a:pPr lvl="1"/>
            <a:r>
              <a:rPr lang="en-US" dirty="0" smtClean="0"/>
              <a:t>How to determine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Wenzel Jakob</a:t>
            </a:r>
          </a:p>
          <a:p>
            <a:r>
              <a:rPr lang="en-US" dirty="0" smtClean="0"/>
              <a:t>Adrianne Ngam, Gretchen Craig, Sonny Xu</a:t>
            </a:r>
          </a:p>
          <a:p>
            <a:r>
              <a:rPr lang="en-US" dirty="0" smtClean="0"/>
              <a:t>Autodesk 360 RaaS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043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9" r="7251"/>
          <a:stretch/>
        </p:blipFill>
        <p:spPr>
          <a:xfrm>
            <a:off x="0" y="0"/>
            <a:ext cx="9144000" cy="5715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Complex Luminaire Rendering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February 25</a:t>
            </a:r>
            <a:r>
              <a:rPr lang="en-US" sz="18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2013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73401215"/>
              </p:ext>
            </p:extLst>
          </p:nvPr>
        </p:nvGraphicFramePr>
        <p:xfrm>
          <a:off x="304800" y="4000500"/>
          <a:ext cx="8534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1524000"/>
                <a:gridCol w="1828800"/>
                <a:gridCol w="21336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Edgar </a:t>
                      </a:r>
                      <a:r>
                        <a:rPr lang="en-US" sz="2000" b="1" dirty="0" err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Vel</a:t>
                      </a:r>
                      <a:r>
                        <a:rPr lang="es-MX" sz="2000" b="1" dirty="0" err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ázquez</a:t>
                      </a:r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-Armendáriz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Zhao</a:t>
                      </a:r>
                      <a:r>
                        <a:rPr lang="es-MX" sz="2000" b="1" baseline="0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Dong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Bruce Walter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0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Donald P. Greenberg</a:t>
                      </a:r>
                      <a:endParaRPr lang="en-US" sz="2000"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Program of Computer Graphics,</a:t>
                      </a:r>
                      <a:r>
                        <a:rPr lang="en-US" sz="2000" b="1" baseline="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Cornell University</a:t>
                      </a:r>
                      <a:endParaRPr lang="en-US" sz="2000" b="1" noProof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5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Graveyard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Postlude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 world luminaires</a:t>
            </a:r>
            <a:endParaRPr lang="en-US" dirty="0"/>
          </a:p>
        </p:txBody>
      </p:sp>
      <p:pic>
        <p:nvPicPr>
          <p:cNvPr id="9" name="Content Placeholder 8" descr="lamps1.jp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595" y="2229513"/>
            <a:ext cx="3808597" cy="258947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Computer graphics luminaires</a:t>
            </a:r>
            <a:endParaRPr lang="en-US" dirty="0"/>
          </a:p>
        </p:txBody>
      </p:sp>
      <p:pic>
        <p:nvPicPr>
          <p:cNvPr id="7" name="Content Placeholder 6" descr="luminaire-cg2.jpg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08537" y="2228845"/>
            <a:ext cx="4019550" cy="25908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2" lvl="1" indent="-380992">
              <a:buFont typeface="Arial" pitchFamily="34" charset="0"/>
              <a:buChar char="•"/>
            </a:pPr>
            <a:r>
              <a:rPr lang="en-US" dirty="0" smtClean="0"/>
              <a:t>Cultural heritage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75</a:t>
            </a:fld>
            <a:endParaRPr kumimoji="0"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38300"/>
            <a:ext cx="3650221" cy="365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064" y="1638300"/>
            <a:ext cx="3783136" cy="36502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" y="5288521"/>
            <a:ext cx="36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[Gutiérrez et al. </a:t>
            </a:r>
            <a:r>
              <a:rPr lang="en-US" sz="1400" dirty="0" smtClean="0"/>
              <a:t>2008, Gonçalves </a:t>
            </a:r>
            <a:r>
              <a:rPr lang="en-US" sz="1400" dirty="0"/>
              <a:t>et al. 2009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064" y="5280223"/>
            <a:ext cx="378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[Delvin and Chalmers 2001, Delvin </a:t>
            </a:r>
            <a:r>
              <a:rPr lang="en-US" sz="1400" dirty="0"/>
              <a:t>et al. </a:t>
            </a:r>
            <a:r>
              <a:rPr lang="en-US" sz="1400" dirty="0" smtClean="0"/>
              <a:t>2002]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48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dgar\Documents\PhD\Projects\Luminaires\Tests\Combine1\statler_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19471" y="0"/>
            <a:ext cx="10171471" cy="57150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578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Luminaire rendering explored disjoint from illumination due to luminaires</a:t>
            </a:r>
          </a:p>
          <a:p>
            <a:r>
              <a:rPr lang="en-US" dirty="0" smtClean="0"/>
              <a:t>Image-based light field representations</a:t>
            </a:r>
          </a:p>
          <a:p>
            <a:pPr lvl="1"/>
            <a:r>
              <a:rPr lang="en-US" dirty="0" smtClean="0"/>
              <a:t>Good detail and high compression</a:t>
            </a:r>
          </a:p>
          <a:p>
            <a:r>
              <a:rPr lang="en-US" dirty="0" smtClean="0"/>
              <a:t>Non-scalable approaches</a:t>
            </a:r>
          </a:p>
          <a:p>
            <a:pPr lvl="1"/>
            <a:r>
              <a:rPr lang="en-US" dirty="0" smtClean="0"/>
              <a:t>Full detail always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Decoupled from scene</a:t>
            </a:r>
          </a:p>
          <a:p>
            <a:r>
              <a:rPr lang="en-US" dirty="0" smtClean="0"/>
              <a:t>Preprocess once, reuse later</a:t>
            </a:r>
          </a:p>
          <a:p>
            <a:r>
              <a:rPr lang="en-US" dirty="0"/>
              <a:t>Effects of the luminaire on the scene</a:t>
            </a:r>
          </a:p>
          <a:p>
            <a:r>
              <a:rPr lang="en-US" dirty="0" smtClean="0"/>
              <a:t>Plausible direct </a:t>
            </a:r>
            <a:r>
              <a:rPr lang="en-US" dirty="0"/>
              <a:t>view of the </a:t>
            </a:r>
            <a:r>
              <a:rPr lang="en-US" dirty="0" smtClean="0"/>
              <a:t>luminaire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/>
          <p:cNvSpPr/>
          <p:nvPr/>
        </p:nvSpPr>
        <p:spPr>
          <a:xfrm>
            <a:off x="2486120" y="-806257"/>
            <a:ext cx="4148667" cy="4148667"/>
          </a:xfrm>
          <a:prstGeom prst="arc">
            <a:avLst>
              <a:gd name="adj1" fmla="val 21590868"/>
              <a:gd name="adj2" fmla="val 1085550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08000" y="1248833"/>
            <a:ext cx="8128000" cy="4148667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nomenclature</a:t>
            </a:r>
            <a:endParaRPr lang="en-US" dirty="0"/>
          </a:p>
        </p:txBody>
      </p:sp>
      <p:pic>
        <p:nvPicPr>
          <p:cNvPr id="4099" name="Picture 3" descr="C:\Users\edgar\AppData\Local\Microsoft\Windows\Temporary Internet Files\Content.IE5\X1M30P65\MC90038381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233333" y="1248833"/>
            <a:ext cx="527036" cy="84666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94668" y="2349500"/>
            <a:ext cx="135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Near field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0" y="4212167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Far field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19894</TotalTime>
  <Words>1422</Words>
  <Application>Microsoft Office PowerPoint</Application>
  <PresentationFormat>On-screen Show (16:10)</PresentationFormat>
  <Paragraphs>493</Paragraphs>
  <Slides>77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Lucida Bright</vt:lpstr>
      <vt:lpstr>Times New Roman</vt:lpstr>
      <vt:lpstr>Office Theme</vt:lpstr>
      <vt:lpstr>Complex Luminaire Rendering</vt:lpstr>
      <vt:lpstr>Motivation</vt:lpstr>
      <vt:lpstr>Motivation</vt:lpstr>
      <vt:lpstr>Motivation</vt:lpstr>
      <vt:lpstr>Luminaire models in C.G.</vt:lpstr>
      <vt:lpstr>Luminaire models in C.G.</vt:lpstr>
      <vt:lpstr>Luminaire models in C.G.</vt:lpstr>
      <vt:lpstr>Our solution</vt:lpstr>
      <vt:lpstr>Some nomenclature</vt:lpstr>
      <vt:lpstr>Schedule</vt:lpstr>
      <vt:lpstr>Previous work</vt:lpstr>
      <vt:lpstr>Previous work</vt:lpstr>
      <vt:lpstr>Previous work</vt:lpstr>
      <vt:lpstr>PowerPoint Presentation</vt:lpstr>
      <vt:lpstr>Previous work</vt:lpstr>
      <vt:lpstr>Previous work summary</vt:lpstr>
      <vt:lpstr>Schedule</vt:lpstr>
      <vt:lpstr>Luminaire rendering</vt:lpstr>
      <vt:lpstr>Case study</vt:lpstr>
      <vt:lpstr>Case study</vt:lpstr>
      <vt:lpstr>Case study</vt:lpstr>
      <vt:lpstr>Schedule</vt:lpstr>
      <vt:lpstr>Method</vt:lpstr>
      <vt:lpstr>Method</vt:lpstr>
      <vt:lpstr>Unsuccessful approaches</vt:lpstr>
      <vt:lpstr>Directional photon mapping</vt:lpstr>
      <vt:lpstr>VPLs with arbitrary BRDF</vt:lpstr>
      <vt:lpstr>VPLs with arbitrary BRDF</vt:lpstr>
      <vt:lpstr>VPLs with arbitrary BRDF</vt:lpstr>
      <vt:lpstr>Preprocess</vt:lpstr>
      <vt:lpstr>Preprocess</vt:lpstr>
      <vt:lpstr>Point sources generation</vt:lpstr>
      <vt:lpstr>Point sources placement</vt:lpstr>
      <vt:lpstr>Point sources placement</vt:lpstr>
      <vt:lpstr>Point sources placement</vt:lpstr>
      <vt:lpstr>Point sources generation</vt:lpstr>
      <vt:lpstr>Method</vt:lpstr>
      <vt:lpstr>Method</vt:lpstr>
      <vt:lpstr>Method</vt:lpstr>
      <vt:lpstr>Direct visualization</vt:lpstr>
      <vt:lpstr>Multi-pass approach</vt:lpstr>
      <vt:lpstr>Limited number of bounces</vt:lpstr>
      <vt:lpstr>Schedule</vt:lpstr>
      <vt:lpstr>Results</vt:lpstr>
      <vt:lpstr>Models</vt:lpstr>
      <vt:lpstr>Troffer</vt:lpstr>
      <vt:lpstr>Troffer - isocontours</vt:lpstr>
      <vt:lpstr>P.H. Artichoke</vt:lpstr>
      <vt:lpstr>P.H. Artichoke - isocontours</vt:lpstr>
      <vt:lpstr>Statler</vt:lpstr>
      <vt:lpstr>Statler - isocontours</vt:lpstr>
      <vt:lpstr>Met “Sputnik”</vt:lpstr>
      <vt:lpstr>Met “Sputnik” - isocontours</vt:lpstr>
      <vt:lpstr>V&amp;A Chandelier</vt:lpstr>
      <vt:lpstr>V&amp;A Chandelier - isocontours</vt:lpstr>
      <vt:lpstr>Troffer shadows</vt:lpstr>
      <vt:lpstr>Troffer shadows</vt:lpstr>
      <vt:lpstr>Troffer shadows</vt:lpstr>
      <vt:lpstr>Troffer shadows</vt:lpstr>
      <vt:lpstr>Troffer shadows</vt:lpstr>
      <vt:lpstr>Direct Visualization</vt:lpstr>
      <vt:lpstr>Troffer</vt:lpstr>
      <vt:lpstr>Artichoke</vt:lpstr>
      <vt:lpstr>Met “Sputnik”</vt:lpstr>
      <vt:lpstr>Statler</vt:lpstr>
      <vt:lpstr>V&amp;A Chandelier</vt:lpstr>
      <vt:lpstr>Reusing the data</vt:lpstr>
      <vt:lpstr>Schedule</vt:lpstr>
      <vt:lpstr>Future work</vt:lpstr>
      <vt:lpstr>Future work</vt:lpstr>
      <vt:lpstr>Acknowledgements</vt:lpstr>
      <vt:lpstr>Complex Luminaire Rendering</vt:lpstr>
      <vt:lpstr>Slide Graveyard</vt:lpstr>
      <vt:lpstr>Motivation</vt:lpstr>
      <vt:lpstr>Motivation</vt:lpstr>
      <vt:lpstr>PowerPoint Presentation</vt:lpstr>
      <vt:lpstr>Previous work summary</vt:lpstr>
    </vt:vector>
  </TitlesOfParts>
  <Company>Cornell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Luminaire Rendering</dc:title>
  <dc:creator>Edgar Velazquez-Armendariz</dc:creator>
  <cp:lastModifiedBy>Edgar Velázquez</cp:lastModifiedBy>
  <cp:revision>749</cp:revision>
  <dcterms:created xsi:type="dcterms:W3CDTF">2009-11-10T21:47:35Z</dcterms:created>
  <dcterms:modified xsi:type="dcterms:W3CDTF">2013-02-25T16:51:43Z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https://d.docs.live.net/e1b82197393b3f75/Documents/Cornell/Colluquium%202013-02-25.pptx</vt:lpwstr>
  </property>
</Properties>
</file>